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377" r:id="rId2"/>
    <p:sldId id="257" r:id="rId3"/>
    <p:sldId id="582" r:id="rId4"/>
    <p:sldId id="583" r:id="rId5"/>
    <p:sldId id="584" r:id="rId6"/>
    <p:sldId id="585" r:id="rId7"/>
    <p:sldId id="594" r:id="rId8"/>
    <p:sldId id="595" r:id="rId9"/>
    <p:sldId id="587" r:id="rId10"/>
    <p:sldId id="588" r:id="rId11"/>
    <p:sldId id="589" r:id="rId12"/>
    <p:sldId id="597" r:id="rId13"/>
    <p:sldId id="590" r:id="rId14"/>
    <p:sldId id="600" r:id="rId15"/>
    <p:sldId id="601" r:id="rId16"/>
    <p:sldId id="603" r:id="rId17"/>
    <p:sldId id="604" r:id="rId18"/>
    <p:sldId id="605" r:id="rId19"/>
    <p:sldId id="602" r:id="rId20"/>
    <p:sldId id="606" r:id="rId21"/>
    <p:sldId id="607" r:id="rId22"/>
    <p:sldId id="608" r:id="rId23"/>
    <p:sldId id="621" r:id="rId24"/>
    <p:sldId id="622" r:id="rId25"/>
    <p:sldId id="623" r:id="rId26"/>
    <p:sldId id="624" r:id="rId27"/>
    <p:sldId id="625" r:id="rId28"/>
    <p:sldId id="626" r:id="rId29"/>
    <p:sldId id="627" r:id="rId30"/>
    <p:sldId id="591" r:id="rId31"/>
    <p:sldId id="628" r:id="rId32"/>
    <p:sldId id="609" r:id="rId33"/>
    <p:sldId id="629" r:id="rId34"/>
    <p:sldId id="630" r:id="rId35"/>
    <p:sldId id="610" r:id="rId36"/>
    <p:sldId id="631" r:id="rId37"/>
    <p:sldId id="632" r:id="rId38"/>
    <p:sldId id="633" r:id="rId39"/>
    <p:sldId id="634" r:id="rId40"/>
    <p:sldId id="637" r:id="rId41"/>
    <p:sldId id="635" r:id="rId42"/>
    <p:sldId id="598" r:id="rId43"/>
    <p:sldId id="611" r:id="rId44"/>
    <p:sldId id="636" r:id="rId45"/>
    <p:sldId id="620" r:id="rId46"/>
    <p:sldId id="612" r:id="rId47"/>
    <p:sldId id="613" r:id="rId48"/>
    <p:sldId id="614" r:id="rId49"/>
    <p:sldId id="616" r:id="rId50"/>
    <p:sldId id="638" r:id="rId51"/>
    <p:sldId id="618" r:id="rId52"/>
    <p:sldId id="534" r:id="rId53"/>
    <p:sldId id="26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Lst>
        </p14:section>
        <p14:section name="Diffusion Models: a definition" id="{D42B465F-30DF-46ED-BB9B-2175BAC32907}">
          <p14:sldIdLst>
            <p14:sldId id="582"/>
            <p14:sldId id="583"/>
            <p14:sldId id="584"/>
            <p14:sldId id="585"/>
            <p14:sldId id="594"/>
            <p14:sldId id="595"/>
            <p14:sldId id="587"/>
            <p14:sldId id="588"/>
            <p14:sldId id="589"/>
            <p14:sldId id="597"/>
          </p14:sldIdLst>
        </p14:section>
        <p14:section name="A basic Denoising AutoEncoder" id="{4362C624-3B67-4444-BF79-C96BE7DC8FEB}">
          <p14:sldIdLst>
            <p14:sldId id="590"/>
            <p14:sldId id="600"/>
            <p14:sldId id="601"/>
            <p14:sldId id="603"/>
            <p14:sldId id="604"/>
            <p14:sldId id="605"/>
          </p14:sldIdLst>
        </p14:section>
        <p14:section name="From Denoising Autoencoder to Diffusion Model" id="{4F1C4910-7AE7-4F2B-AC0F-2440ADDF080D}">
          <p14:sldIdLst>
            <p14:sldId id="602"/>
            <p14:sldId id="606"/>
            <p14:sldId id="607"/>
            <p14:sldId id="608"/>
          </p14:sldIdLst>
        </p14:section>
        <p14:section name="Diffusion model implementation" id="{96E0ABBF-885F-470E-86DF-8CFDBFC62277}">
          <p14:sldIdLst>
            <p14:sldId id="621"/>
            <p14:sldId id="622"/>
            <p14:sldId id="623"/>
            <p14:sldId id="624"/>
            <p14:sldId id="625"/>
            <p14:sldId id="626"/>
            <p14:sldId id="627"/>
            <p14:sldId id="591"/>
            <p14:sldId id="628"/>
            <p14:sldId id="609"/>
            <p14:sldId id="629"/>
            <p14:sldId id="630"/>
            <p14:sldId id="610"/>
            <p14:sldId id="631"/>
            <p14:sldId id="632"/>
            <p14:sldId id="633"/>
            <p14:sldId id="634"/>
            <p14:sldId id="637"/>
            <p14:sldId id="635"/>
            <p14:sldId id="598"/>
            <p14:sldId id="611"/>
            <p14:sldId id="636"/>
            <p14:sldId id="620"/>
          </p14:sldIdLst>
        </p14:section>
        <p14:section name="Making it conditional and stable" id="{1596F456-2597-4914-8376-886C0471CAAC}">
          <p14:sldIdLst>
            <p14:sldId id="612"/>
            <p14:sldId id="613"/>
            <p14:sldId id="614"/>
            <p14:sldId id="616"/>
            <p14:sldId id="638"/>
            <p14:sldId id="618"/>
          </p14:sldIdLst>
        </p14:section>
        <p14:section name="Conclusion" id="{E85D5A98-C1EF-4D8B-BDB9-EBBAF56B0F2C}">
          <p14:sldIdLst>
            <p14:sldId id="534"/>
          </p14:sldIdLst>
        </p14:section>
        <p14:section name="References and watchlist" id="{217B8593-1CA5-408D-B198-A5E6ACAB5948}">
          <p14:sldIdLst>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B74EB6-8D49-4D38-81C6-4D901668A584}" v="573" dt="2025-01-17T09:57:58.4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70" d="100"/>
          <a:sy n="70" d="100"/>
        </p:scale>
        <p:origin x="264"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DCB74EB6-8D49-4D38-81C6-4D901668A584}"/>
    <pc:docChg chg="undo custSel addSld delSld modSld addSection modSection">
      <pc:chgData name="Matthieu De Mari" userId="dfb708c9-d8dc-439f-9a3b-c772bf4a311c" providerId="ADAL" clId="{DCB74EB6-8D49-4D38-81C6-4D901668A584}" dt="2025-01-17T09:58:28.423" v="4583" actId="1076"/>
      <pc:docMkLst>
        <pc:docMk/>
      </pc:docMkLst>
      <pc:sldChg chg="modSp mod">
        <pc:chgData name="Matthieu De Mari" userId="dfb708c9-d8dc-439f-9a3b-c772bf4a311c" providerId="ADAL" clId="{DCB74EB6-8D49-4D38-81C6-4D901668A584}" dt="2025-01-17T04:01:39.802" v="65" actId="113"/>
        <pc:sldMkLst>
          <pc:docMk/>
          <pc:sldMk cId="2030928672" sldId="590"/>
        </pc:sldMkLst>
        <pc:spChg chg="mod">
          <ac:chgData name="Matthieu De Mari" userId="dfb708c9-d8dc-439f-9a3b-c772bf4a311c" providerId="ADAL" clId="{DCB74EB6-8D49-4D38-81C6-4D901668A584}" dt="2025-01-17T04:01:39.802" v="65" actId="113"/>
          <ac:spMkLst>
            <pc:docMk/>
            <pc:sldMk cId="2030928672" sldId="590"/>
            <ac:spMk id="3" creationId="{108496A0-B839-6E3A-99AC-C0A3D2464E9D}"/>
          </ac:spMkLst>
        </pc:spChg>
      </pc:sldChg>
      <pc:sldChg chg="addSp delSp modSp mod chgLayout">
        <pc:chgData name="Matthieu De Mari" userId="dfb708c9-d8dc-439f-9a3b-c772bf4a311c" providerId="ADAL" clId="{DCB74EB6-8D49-4D38-81C6-4D901668A584}" dt="2025-01-17T08:10:59.492" v="1877" actId="20577"/>
        <pc:sldMkLst>
          <pc:docMk/>
          <pc:sldMk cId="2200457387" sldId="591"/>
        </pc:sldMkLst>
        <pc:spChg chg="mod ord">
          <ac:chgData name="Matthieu De Mari" userId="dfb708c9-d8dc-439f-9a3b-c772bf4a311c" providerId="ADAL" clId="{DCB74EB6-8D49-4D38-81C6-4D901668A584}" dt="2025-01-17T08:10:59.492" v="1877" actId="20577"/>
          <ac:spMkLst>
            <pc:docMk/>
            <pc:sldMk cId="2200457387" sldId="591"/>
            <ac:spMk id="2" creationId="{2B510219-4491-F0A7-FDC3-EA9F53E5A86D}"/>
          </ac:spMkLst>
        </pc:spChg>
        <pc:spChg chg="add del mod ord">
          <ac:chgData name="Matthieu De Mari" userId="dfb708c9-d8dc-439f-9a3b-c772bf4a311c" providerId="ADAL" clId="{DCB74EB6-8D49-4D38-81C6-4D901668A584}" dt="2025-01-17T08:09:27.601" v="1806" actId="478"/>
          <ac:spMkLst>
            <pc:docMk/>
            <pc:sldMk cId="2200457387" sldId="591"/>
            <ac:spMk id="3" creationId="{2241C571-7E2F-B636-0946-A830C87914AA}"/>
          </ac:spMkLst>
        </pc:spChg>
        <pc:spChg chg="mod ord">
          <ac:chgData name="Matthieu De Mari" userId="dfb708c9-d8dc-439f-9a3b-c772bf4a311c" providerId="ADAL" clId="{DCB74EB6-8D49-4D38-81C6-4D901668A584}" dt="2025-01-17T08:09:18.870" v="1803" actId="27636"/>
          <ac:spMkLst>
            <pc:docMk/>
            <pc:sldMk cId="2200457387" sldId="591"/>
            <ac:spMk id="4" creationId="{63EE2511-2685-BC6B-0377-B40C1EDD64A7}"/>
          </ac:spMkLst>
        </pc:spChg>
        <pc:spChg chg="add del mod">
          <ac:chgData name="Matthieu De Mari" userId="dfb708c9-d8dc-439f-9a3b-c772bf4a311c" providerId="ADAL" clId="{DCB74EB6-8D49-4D38-81C6-4D901668A584}" dt="2025-01-17T08:09:28.301" v="1807" actId="478"/>
          <ac:spMkLst>
            <pc:docMk/>
            <pc:sldMk cId="2200457387" sldId="591"/>
            <ac:spMk id="6" creationId="{5A201AC8-5CCB-D906-9238-433F4B7366E8}"/>
          </ac:spMkLst>
        </pc:spChg>
        <pc:spChg chg="add mod">
          <ac:chgData name="Matthieu De Mari" userId="dfb708c9-d8dc-439f-9a3b-c772bf4a311c" providerId="ADAL" clId="{DCB74EB6-8D49-4D38-81C6-4D901668A584}" dt="2025-01-17T08:10:36.086" v="1873" actId="20577"/>
          <ac:spMkLst>
            <pc:docMk/>
            <pc:sldMk cId="2200457387" sldId="591"/>
            <ac:spMk id="10" creationId="{A5812C65-72A6-8FF1-2088-73A531888A80}"/>
          </ac:spMkLst>
        </pc:spChg>
        <pc:picChg chg="del">
          <ac:chgData name="Matthieu De Mari" userId="dfb708c9-d8dc-439f-9a3b-c772bf4a311c" providerId="ADAL" clId="{DCB74EB6-8D49-4D38-81C6-4D901668A584}" dt="2025-01-17T08:07:13.537" v="1599" actId="478"/>
          <ac:picMkLst>
            <pc:docMk/>
            <pc:sldMk cId="2200457387" sldId="591"/>
            <ac:picMk id="7" creationId="{85611637-184B-DBF5-42D8-41D4D24CB711}"/>
          </ac:picMkLst>
        </pc:picChg>
        <pc:picChg chg="add mod">
          <ac:chgData name="Matthieu De Mari" userId="dfb708c9-d8dc-439f-9a3b-c772bf4a311c" providerId="ADAL" clId="{DCB74EB6-8D49-4D38-81C6-4D901668A584}" dt="2025-01-17T08:10:09.756" v="1816" actId="1076"/>
          <ac:picMkLst>
            <pc:docMk/>
            <pc:sldMk cId="2200457387" sldId="591"/>
            <ac:picMk id="9" creationId="{791A560E-D27E-6884-7856-67E7F6B888EA}"/>
          </ac:picMkLst>
        </pc:picChg>
      </pc:sldChg>
      <pc:sldChg chg="modSp mod">
        <pc:chgData name="Matthieu De Mari" userId="dfb708c9-d8dc-439f-9a3b-c772bf4a311c" providerId="ADAL" clId="{DCB74EB6-8D49-4D38-81C6-4D901668A584}" dt="2025-01-17T08:45:29.810" v="3517" actId="5793"/>
        <pc:sldMkLst>
          <pc:docMk/>
          <pc:sldMk cId="760770457" sldId="598"/>
        </pc:sldMkLst>
        <pc:spChg chg="mod">
          <ac:chgData name="Matthieu De Mari" userId="dfb708c9-d8dc-439f-9a3b-c772bf4a311c" providerId="ADAL" clId="{DCB74EB6-8D49-4D38-81C6-4D901668A584}" dt="2025-01-17T08:45:29.810" v="3517" actId="5793"/>
          <ac:spMkLst>
            <pc:docMk/>
            <pc:sldMk cId="760770457" sldId="598"/>
            <ac:spMk id="4" creationId="{7D9B4562-DE5C-B532-1FCE-97BC00B23393}"/>
          </ac:spMkLst>
        </pc:spChg>
      </pc:sldChg>
      <pc:sldChg chg="del">
        <pc:chgData name="Matthieu De Mari" userId="dfb708c9-d8dc-439f-9a3b-c772bf4a311c" providerId="ADAL" clId="{DCB74EB6-8D49-4D38-81C6-4D901668A584}" dt="2025-01-17T04:01:52.083" v="66" actId="47"/>
        <pc:sldMkLst>
          <pc:docMk/>
          <pc:sldMk cId="890213684" sldId="599"/>
        </pc:sldMkLst>
      </pc:sldChg>
      <pc:sldChg chg="modSp mod">
        <pc:chgData name="Matthieu De Mari" userId="dfb708c9-d8dc-439f-9a3b-c772bf4a311c" providerId="ADAL" clId="{DCB74EB6-8D49-4D38-81C6-4D901668A584}" dt="2025-01-17T06:11:34.587" v="326" actId="20577"/>
        <pc:sldMkLst>
          <pc:docMk/>
          <pc:sldMk cId="4197663326" sldId="605"/>
        </pc:sldMkLst>
        <pc:spChg chg="mod">
          <ac:chgData name="Matthieu De Mari" userId="dfb708c9-d8dc-439f-9a3b-c772bf4a311c" providerId="ADAL" clId="{DCB74EB6-8D49-4D38-81C6-4D901668A584}" dt="2025-01-17T06:11:34.587" v="326" actId="20577"/>
          <ac:spMkLst>
            <pc:docMk/>
            <pc:sldMk cId="4197663326" sldId="605"/>
            <ac:spMk id="5" creationId="{A5BD12D7-12EC-3D25-4B02-94C95000911B}"/>
          </ac:spMkLst>
        </pc:spChg>
      </pc:sldChg>
      <pc:sldChg chg="addSp delSp modSp mod">
        <pc:chgData name="Matthieu De Mari" userId="dfb708c9-d8dc-439f-9a3b-c772bf4a311c" providerId="ADAL" clId="{DCB74EB6-8D49-4D38-81C6-4D901668A584}" dt="2025-01-17T04:04:36.074" v="147" actId="20577"/>
        <pc:sldMkLst>
          <pc:docMk/>
          <pc:sldMk cId="2510407098" sldId="607"/>
        </pc:sldMkLst>
        <pc:spChg chg="mod">
          <ac:chgData name="Matthieu De Mari" userId="dfb708c9-d8dc-439f-9a3b-c772bf4a311c" providerId="ADAL" clId="{DCB74EB6-8D49-4D38-81C6-4D901668A584}" dt="2025-01-17T04:04:36.074" v="147" actId="20577"/>
          <ac:spMkLst>
            <pc:docMk/>
            <pc:sldMk cId="2510407098" sldId="607"/>
            <ac:spMk id="3" creationId="{C1588794-0EA6-2A2A-2E9B-A3BED4DF0246}"/>
          </ac:spMkLst>
        </pc:spChg>
        <pc:spChg chg="add del mod">
          <ac:chgData name="Matthieu De Mari" userId="dfb708c9-d8dc-439f-9a3b-c772bf4a311c" providerId="ADAL" clId="{DCB74EB6-8D49-4D38-81C6-4D901668A584}" dt="2025-01-17T04:03:32.432" v="79" actId="478"/>
          <ac:spMkLst>
            <pc:docMk/>
            <pc:sldMk cId="2510407098" sldId="607"/>
            <ac:spMk id="4" creationId="{24B9664A-9749-D822-D9BD-3C399936E9A2}"/>
          </ac:spMkLst>
        </pc:spChg>
        <pc:spChg chg="add mod">
          <ac:chgData name="Matthieu De Mari" userId="dfb708c9-d8dc-439f-9a3b-c772bf4a311c" providerId="ADAL" clId="{DCB74EB6-8D49-4D38-81C6-4D901668A584}" dt="2025-01-17T04:03:52.657" v="89" actId="403"/>
          <ac:spMkLst>
            <pc:docMk/>
            <pc:sldMk cId="2510407098" sldId="607"/>
            <ac:spMk id="6" creationId="{CB2904B8-8AB7-12E6-2496-BC81F7152921}"/>
          </ac:spMkLst>
        </pc:spChg>
        <pc:spChg chg="add mod">
          <ac:chgData name="Matthieu De Mari" userId="dfb708c9-d8dc-439f-9a3b-c772bf4a311c" providerId="ADAL" clId="{DCB74EB6-8D49-4D38-81C6-4D901668A584}" dt="2025-01-17T04:03:59.511" v="91" actId="1076"/>
          <ac:spMkLst>
            <pc:docMk/>
            <pc:sldMk cId="2510407098" sldId="607"/>
            <ac:spMk id="7" creationId="{B960789D-563A-B823-6DB4-ABA870162CA8}"/>
          </ac:spMkLst>
        </pc:spChg>
        <pc:spChg chg="add mod">
          <ac:chgData name="Matthieu De Mari" userId="dfb708c9-d8dc-439f-9a3b-c772bf4a311c" providerId="ADAL" clId="{DCB74EB6-8D49-4D38-81C6-4D901668A584}" dt="2025-01-17T04:04:02.503" v="93" actId="1076"/>
          <ac:spMkLst>
            <pc:docMk/>
            <pc:sldMk cId="2510407098" sldId="607"/>
            <ac:spMk id="8" creationId="{423D0FB5-E4F1-9B92-3462-FD97BE13A43B}"/>
          </ac:spMkLst>
        </pc:spChg>
      </pc:sldChg>
      <pc:sldChg chg="modSp">
        <pc:chgData name="Matthieu De Mari" userId="dfb708c9-d8dc-439f-9a3b-c772bf4a311c" providerId="ADAL" clId="{DCB74EB6-8D49-4D38-81C6-4D901668A584}" dt="2025-01-17T04:05:01.670" v="178" actId="20577"/>
        <pc:sldMkLst>
          <pc:docMk/>
          <pc:sldMk cId="3889445635" sldId="608"/>
        </pc:sldMkLst>
        <pc:spChg chg="mod">
          <ac:chgData name="Matthieu De Mari" userId="dfb708c9-d8dc-439f-9a3b-c772bf4a311c" providerId="ADAL" clId="{DCB74EB6-8D49-4D38-81C6-4D901668A584}" dt="2025-01-17T04:05:01.670" v="178" actId="20577"/>
          <ac:spMkLst>
            <pc:docMk/>
            <pc:sldMk cId="3889445635" sldId="608"/>
            <ac:spMk id="3" creationId="{C1588794-0EA6-2A2A-2E9B-A3BED4DF0246}"/>
          </ac:spMkLst>
        </pc:spChg>
      </pc:sldChg>
      <pc:sldChg chg="addSp delSp modSp mod modClrScheme chgLayout">
        <pc:chgData name="Matthieu De Mari" userId="dfb708c9-d8dc-439f-9a3b-c772bf4a311c" providerId="ADAL" clId="{DCB74EB6-8D49-4D38-81C6-4D901668A584}" dt="2025-01-17T08:12:35.566" v="2027" actId="20577"/>
        <pc:sldMkLst>
          <pc:docMk/>
          <pc:sldMk cId="1812917129" sldId="609"/>
        </pc:sldMkLst>
        <pc:spChg chg="mod ord">
          <ac:chgData name="Matthieu De Mari" userId="dfb708c9-d8dc-439f-9a3b-c772bf4a311c" providerId="ADAL" clId="{DCB74EB6-8D49-4D38-81C6-4D901668A584}" dt="2025-01-17T08:11:39.611" v="1900" actId="20577"/>
          <ac:spMkLst>
            <pc:docMk/>
            <pc:sldMk cId="1812917129" sldId="609"/>
            <ac:spMk id="2" creationId="{2B510219-4491-F0A7-FDC3-EA9F53E5A86D}"/>
          </ac:spMkLst>
        </pc:spChg>
        <pc:spChg chg="mod ord">
          <ac:chgData name="Matthieu De Mari" userId="dfb708c9-d8dc-439f-9a3b-c772bf4a311c" providerId="ADAL" clId="{DCB74EB6-8D49-4D38-81C6-4D901668A584}" dt="2025-01-17T08:12:35.566" v="2027" actId="20577"/>
          <ac:spMkLst>
            <pc:docMk/>
            <pc:sldMk cId="1812917129" sldId="609"/>
            <ac:spMk id="4" creationId="{63EE2511-2685-BC6B-0377-B40C1EDD64A7}"/>
          </ac:spMkLst>
        </pc:spChg>
        <pc:picChg chg="add del mod">
          <ac:chgData name="Matthieu De Mari" userId="dfb708c9-d8dc-439f-9a3b-c772bf4a311c" providerId="ADAL" clId="{DCB74EB6-8D49-4D38-81C6-4D901668A584}" dt="2025-01-17T06:11:26.775" v="323" actId="22"/>
          <ac:picMkLst>
            <pc:docMk/>
            <pc:sldMk cId="1812917129" sldId="609"/>
            <ac:picMk id="5" creationId="{280E465E-DDF6-8785-302A-FD32A8613364}"/>
          </ac:picMkLst>
        </pc:picChg>
        <pc:picChg chg="add del">
          <ac:chgData name="Matthieu De Mari" userId="dfb708c9-d8dc-439f-9a3b-c772bf4a311c" providerId="ADAL" clId="{DCB74EB6-8D49-4D38-81C6-4D901668A584}" dt="2025-01-17T08:11:02.939" v="1878" actId="478"/>
          <ac:picMkLst>
            <pc:docMk/>
            <pc:sldMk cId="1812917129" sldId="609"/>
            <ac:picMk id="7" creationId="{85611637-184B-DBF5-42D8-41D4D24CB711}"/>
          </ac:picMkLst>
        </pc:picChg>
        <pc:picChg chg="add mod">
          <ac:chgData name="Matthieu De Mari" userId="dfb708c9-d8dc-439f-9a3b-c772bf4a311c" providerId="ADAL" clId="{DCB74EB6-8D49-4D38-81C6-4D901668A584}" dt="2025-01-17T08:11:57.201" v="1960" actId="1076"/>
          <ac:picMkLst>
            <pc:docMk/>
            <pc:sldMk cId="1812917129" sldId="609"/>
            <ac:picMk id="8" creationId="{B5381AD5-999C-658F-C72B-7915648CD548}"/>
          </ac:picMkLst>
        </pc:picChg>
        <pc:picChg chg="add del">
          <ac:chgData name="Matthieu De Mari" userId="dfb708c9-d8dc-439f-9a3b-c772bf4a311c" providerId="ADAL" clId="{DCB74EB6-8D49-4D38-81C6-4D901668A584}" dt="2025-01-17T08:11:03.457" v="1879" actId="478"/>
          <ac:picMkLst>
            <pc:docMk/>
            <pc:sldMk cId="1812917129" sldId="609"/>
            <ac:picMk id="9" creationId="{9290E773-84C6-8303-BD02-C6F886D733AB}"/>
          </ac:picMkLst>
        </pc:picChg>
      </pc:sldChg>
      <pc:sldChg chg="addSp delSp modSp mod modClrScheme chgLayout">
        <pc:chgData name="Matthieu De Mari" userId="dfb708c9-d8dc-439f-9a3b-c772bf4a311c" providerId="ADAL" clId="{DCB74EB6-8D49-4D38-81C6-4D901668A584}" dt="2025-01-17T08:38:27.421" v="2736" actId="20577"/>
        <pc:sldMkLst>
          <pc:docMk/>
          <pc:sldMk cId="2037900509" sldId="610"/>
        </pc:sldMkLst>
        <pc:spChg chg="add mod">
          <ac:chgData name="Matthieu De Mari" userId="dfb708c9-d8dc-439f-9a3b-c772bf4a311c" providerId="ADAL" clId="{DCB74EB6-8D49-4D38-81C6-4D901668A584}" dt="2025-01-17T08:34:51.508" v="2346" actId="20577"/>
          <ac:spMkLst>
            <pc:docMk/>
            <pc:sldMk cId="2037900509" sldId="610"/>
            <ac:spMk id="2" creationId="{0364BD0D-A7C7-E685-1BEE-5BA1517F41E8}"/>
          </ac:spMkLst>
        </pc:spChg>
        <pc:spChg chg="add mod">
          <ac:chgData name="Matthieu De Mari" userId="dfb708c9-d8dc-439f-9a3b-c772bf4a311c" providerId="ADAL" clId="{DCB74EB6-8D49-4D38-81C6-4D901668A584}" dt="2025-01-17T08:38:27.421" v="2736" actId="20577"/>
          <ac:spMkLst>
            <pc:docMk/>
            <pc:sldMk cId="2037900509" sldId="610"/>
            <ac:spMk id="3" creationId="{0274713B-9B29-5040-49A6-60F757B6F687}"/>
          </ac:spMkLst>
        </pc:spChg>
        <pc:spChg chg="add">
          <ac:chgData name="Matthieu De Mari" userId="dfb708c9-d8dc-439f-9a3b-c772bf4a311c" providerId="ADAL" clId="{DCB74EB6-8D49-4D38-81C6-4D901668A584}" dt="2025-01-17T08:36:55.104" v="2638"/>
          <ac:spMkLst>
            <pc:docMk/>
            <pc:sldMk cId="2037900509" sldId="610"/>
            <ac:spMk id="7" creationId="{A5AE5DB3-3B45-C431-AB50-9DFF44542F30}"/>
          </ac:spMkLst>
        </pc:spChg>
        <pc:picChg chg="add del mod">
          <ac:chgData name="Matthieu De Mari" userId="dfb708c9-d8dc-439f-9a3b-c772bf4a311c" providerId="ADAL" clId="{DCB74EB6-8D49-4D38-81C6-4D901668A584}" dt="2025-01-17T08:35:56.863" v="2612" actId="478"/>
          <ac:picMkLst>
            <pc:docMk/>
            <pc:sldMk cId="2037900509" sldId="610"/>
            <ac:picMk id="5" creationId="{02948EA7-EFCF-AF52-F84E-8210C742F44A}"/>
          </ac:picMkLst>
        </pc:picChg>
        <pc:picChg chg="del">
          <ac:chgData name="Matthieu De Mari" userId="dfb708c9-d8dc-439f-9a3b-c772bf4a311c" providerId="ADAL" clId="{DCB74EB6-8D49-4D38-81C6-4D901668A584}" dt="2025-01-17T08:33:19.846" v="2290" actId="478"/>
          <ac:picMkLst>
            <pc:docMk/>
            <pc:sldMk cId="2037900509" sldId="610"/>
            <ac:picMk id="6" creationId="{0E91FC3F-18A5-60B1-81E8-B7D71D4837D0}"/>
          </ac:picMkLst>
        </pc:picChg>
      </pc:sldChg>
      <pc:sldChg chg="modSp mod">
        <pc:chgData name="Matthieu De Mari" userId="dfb708c9-d8dc-439f-9a3b-c772bf4a311c" providerId="ADAL" clId="{DCB74EB6-8D49-4D38-81C6-4D901668A584}" dt="2025-01-17T08:47:10.464" v="3635" actId="20577"/>
        <pc:sldMkLst>
          <pc:docMk/>
          <pc:sldMk cId="800451184" sldId="611"/>
        </pc:sldMkLst>
        <pc:spChg chg="mod">
          <ac:chgData name="Matthieu De Mari" userId="dfb708c9-d8dc-439f-9a3b-c772bf4a311c" providerId="ADAL" clId="{DCB74EB6-8D49-4D38-81C6-4D901668A584}" dt="2025-01-17T08:47:10.464" v="3635" actId="20577"/>
          <ac:spMkLst>
            <pc:docMk/>
            <pc:sldMk cId="800451184" sldId="611"/>
            <ac:spMk id="4" creationId="{7D9B4562-DE5C-B532-1FCE-97BC00B23393}"/>
          </ac:spMkLst>
        </pc:spChg>
      </pc:sldChg>
      <pc:sldChg chg="modSp mod">
        <pc:chgData name="Matthieu De Mari" userId="dfb708c9-d8dc-439f-9a3b-c772bf4a311c" providerId="ADAL" clId="{DCB74EB6-8D49-4D38-81C6-4D901668A584}" dt="2025-01-17T08:57:38.674" v="4268" actId="20577"/>
        <pc:sldMkLst>
          <pc:docMk/>
          <pc:sldMk cId="1549644275" sldId="613"/>
        </pc:sldMkLst>
        <pc:spChg chg="mod">
          <ac:chgData name="Matthieu De Mari" userId="dfb708c9-d8dc-439f-9a3b-c772bf4a311c" providerId="ADAL" clId="{DCB74EB6-8D49-4D38-81C6-4D901668A584}" dt="2025-01-17T08:57:38.674" v="4268" actId="20577"/>
          <ac:spMkLst>
            <pc:docMk/>
            <pc:sldMk cId="1549644275" sldId="613"/>
            <ac:spMk id="3" creationId="{28E41AF6-7D72-5D7D-3B7D-5DD7984D6CA1}"/>
          </ac:spMkLst>
        </pc:spChg>
      </pc:sldChg>
      <pc:sldChg chg="modSp">
        <pc:chgData name="Matthieu De Mari" userId="dfb708c9-d8dc-439f-9a3b-c772bf4a311c" providerId="ADAL" clId="{DCB74EB6-8D49-4D38-81C6-4D901668A584}" dt="2025-01-17T08:57:59.369" v="4270"/>
        <pc:sldMkLst>
          <pc:docMk/>
          <pc:sldMk cId="1414111421" sldId="614"/>
        </pc:sldMkLst>
        <pc:spChg chg="mod">
          <ac:chgData name="Matthieu De Mari" userId="dfb708c9-d8dc-439f-9a3b-c772bf4a311c" providerId="ADAL" clId="{DCB74EB6-8D49-4D38-81C6-4D901668A584}" dt="2025-01-17T08:57:59.369" v="4270"/>
          <ac:spMkLst>
            <pc:docMk/>
            <pc:sldMk cId="1414111421" sldId="614"/>
            <ac:spMk id="3" creationId="{28E41AF6-7D72-5D7D-3B7D-5DD7984D6CA1}"/>
          </ac:spMkLst>
        </pc:spChg>
      </pc:sldChg>
      <pc:sldChg chg="del">
        <pc:chgData name="Matthieu De Mari" userId="dfb708c9-d8dc-439f-9a3b-c772bf4a311c" providerId="ADAL" clId="{DCB74EB6-8D49-4D38-81C6-4D901668A584}" dt="2025-01-17T08:57:52.240" v="4269" actId="47"/>
        <pc:sldMkLst>
          <pc:docMk/>
          <pc:sldMk cId="1094144927" sldId="615"/>
        </pc:sldMkLst>
      </pc:sldChg>
      <pc:sldChg chg="addSp modSp mod">
        <pc:chgData name="Matthieu De Mari" userId="dfb708c9-d8dc-439f-9a3b-c772bf4a311c" providerId="ADAL" clId="{DCB74EB6-8D49-4D38-81C6-4D901668A584}" dt="2025-01-17T09:06:31.158" v="4491" actId="20577"/>
        <pc:sldMkLst>
          <pc:docMk/>
          <pc:sldMk cId="3364526710" sldId="616"/>
        </pc:sldMkLst>
        <pc:spChg chg="add">
          <ac:chgData name="Matthieu De Mari" userId="dfb708c9-d8dc-439f-9a3b-c772bf4a311c" providerId="ADAL" clId="{DCB74EB6-8D49-4D38-81C6-4D901668A584}" dt="2025-01-17T09:04:38.606" v="4280"/>
          <ac:spMkLst>
            <pc:docMk/>
            <pc:sldMk cId="3364526710" sldId="616"/>
            <ac:spMk id="3" creationId="{3AB4DC88-533C-4AC3-A33E-5B24C47441DC}"/>
          </ac:spMkLst>
        </pc:spChg>
        <pc:spChg chg="mod">
          <ac:chgData name="Matthieu De Mari" userId="dfb708c9-d8dc-439f-9a3b-c772bf4a311c" providerId="ADAL" clId="{DCB74EB6-8D49-4D38-81C6-4D901668A584}" dt="2025-01-17T09:06:31.158" v="4491" actId="20577"/>
          <ac:spMkLst>
            <pc:docMk/>
            <pc:sldMk cId="3364526710" sldId="616"/>
            <ac:spMk id="5" creationId="{8E30F55E-1A79-04AD-F506-A1A087EFF9DC}"/>
          </ac:spMkLst>
        </pc:spChg>
      </pc:sldChg>
      <pc:sldChg chg="modSp del mod">
        <pc:chgData name="Matthieu De Mari" userId="dfb708c9-d8dc-439f-9a3b-c772bf4a311c" providerId="ADAL" clId="{DCB74EB6-8D49-4D38-81C6-4D901668A584}" dt="2025-01-17T09:06:56.501" v="4493" actId="47"/>
        <pc:sldMkLst>
          <pc:docMk/>
          <pc:sldMk cId="2646451569" sldId="617"/>
        </pc:sldMkLst>
        <pc:spChg chg="mod">
          <ac:chgData name="Matthieu De Mari" userId="dfb708c9-d8dc-439f-9a3b-c772bf4a311c" providerId="ADAL" clId="{DCB74EB6-8D49-4D38-81C6-4D901668A584}" dt="2025-01-17T09:06:55.087" v="4492" actId="21"/>
          <ac:spMkLst>
            <pc:docMk/>
            <pc:sldMk cId="2646451569" sldId="617"/>
            <ac:spMk id="5" creationId="{8E30F55E-1A79-04AD-F506-A1A087EFF9DC}"/>
          </ac:spMkLst>
        </pc:spChg>
      </pc:sldChg>
      <pc:sldChg chg="modSp mod">
        <pc:chgData name="Matthieu De Mari" userId="dfb708c9-d8dc-439f-9a3b-c772bf4a311c" providerId="ADAL" clId="{DCB74EB6-8D49-4D38-81C6-4D901668A584}" dt="2025-01-17T09:08:17.386" v="4518" actId="14100"/>
        <pc:sldMkLst>
          <pc:docMk/>
          <pc:sldMk cId="1055941285" sldId="618"/>
        </pc:sldMkLst>
        <pc:spChg chg="mod">
          <ac:chgData name="Matthieu De Mari" userId="dfb708c9-d8dc-439f-9a3b-c772bf4a311c" providerId="ADAL" clId="{DCB74EB6-8D49-4D38-81C6-4D901668A584}" dt="2025-01-17T09:08:17.386" v="4518" actId="14100"/>
          <ac:spMkLst>
            <pc:docMk/>
            <pc:sldMk cId="1055941285" sldId="618"/>
            <ac:spMk id="5" creationId="{8E30F55E-1A79-04AD-F506-A1A087EFF9DC}"/>
          </ac:spMkLst>
        </pc:spChg>
      </pc:sldChg>
      <pc:sldChg chg="modSp mod">
        <pc:chgData name="Matthieu De Mari" userId="dfb708c9-d8dc-439f-9a3b-c772bf4a311c" providerId="ADAL" clId="{DCB74EB6-8D49-4D38-81C6-4D901668A584}" dt="2025-01-17T08:51:04.385" v="3832" actId="20577"/>
        <pc:sldMkLst>
          <pc:docMk/>
          <pc:sldMk cId="501038981" sldId="620"/>
        </pc:sldMkLst>
        <pc:spChg chg="mod">
          <ac:chgData name="Matthieu De Mari" userId="dfb708c9-d8dc-439f-9a3b-c772bf4a311c" providerId="ADAL" clId="{DCB74EB6-8D49-4D38-81C6-4D901668A584}" dt="2025-01-17T08:51:04.385" v="3832" actId="20577"/>
          <ac:spMkLst>
            <pc:docMk/>
            <pc:sldMk cId="501038981" sldId="620"/>
            <ac:spMk id="4" creationId="{7D9B4562-DE5C-B532-1FCE-97BC00B23393}"/>
          </ac:spMkLst>
        </pc:spChg>
      </pc:sldChg>
      <pc:sldChg chg="addSp delSp modSp add mod">
        <pc:chgData name="Matthieu De Mari" userId="dfb708c9-d8dc-439f-9a3b-c772bf4a311c" providerId="ADAL" clId="{DCB74EB6-8D49-4D38-81C6-4D901668A584}" dt="2025-01-17T07:56:31.833" v="645" actId="20577"/>
        <pc:sldMkLst>
          <pc:docMk/>
          <pc:sldMk cId="612727166" sldId="621"/>
        </pc:sldMkLst>
        <pc:spChg chg="mod">
          <ac:chgData name="Matthieu De Mari" userId="dfb708c9-d8dc-439f-9a3b-c772bf4a311c" providerId="ADAL" clId="{DCB74EB6-8D49-4D38-81C6-4D901668A584}" dt="2025-01-17T07:56:31.833" v="645" actId="20577"/>
          <ac:spMkLst>
            <pc:docMk/>
            <pc:sldMk cId="612727166" sldId="621"/>
            <ac:spMk id="4" creationId="{410F5CE3-1873-508C-EF6E-21750809F852}"/>
          </ac:spMkLst>
        </pc:spChg>
        <pc:picChg chg="add del mod">
          <ac:chgData name="Matthieu De Mari" userId="dfb708c9-d8dc-439f-9a3b-c772bf4a311c" providerId="ADAL" clId="{DCB74EB6-8D49-4D38-81C6-4D901668A584}" dt="2025-01-17T07:55:34.714" v="592" actId="478"/>
          <ac:picMkLst>
            <pc:docMk/>
            <pc:sldMk cId="612727166" sldId="621"/>
            <ac:picMk id="5" creationId="{C86E05A6-92BC-7F00-A028-4D10B59AAD33}"/>
          </ac:picMkLst>
        </pc:picChg>
        <pc:picChg chg="del">
          <ac:chgData name="Matthieu De Mari" userId="dfb708c9-d8dc-439f-9a3b-c772bf4a311c" providerId="ADAL" clId="{DCB74EB6-8D49-4D38-81C6-4D901668A584}" dt="2025-01-17T07:54:22.083" v="328" actId="478"/>
          <ac:picMkLst>
            <pc:docMk/>
            <pc:sldMk cId="612727166" sldId="621"/>
            <ac:picMk id="7" creationId="{99D5EF06-7F61-37CB-F577-04290D527CD5}"/>
          </ac:picMkLst>
        </pc:picChg>
        <pc:picChg chg="add mod">
          <ac:chgData name="Matthieu De Mari" userId="dfb708c9-d8dc-439f-9a3b-c772bf4a311c" providerId="ADAL" clId="{DCB74EB6-8D49-4D38-81C6-4D901668A584}" dt="2025-01-17T07:56:18.315" v="595" actId="14100"/>
          <ac:picMkLst>
            <pc:docMk/>
            <pc:sldMk cId="612727166" sldId="621"/>
            <ac:picMk id="8" creationId="{5DF19728-3929-8339-7DE0-B533CBC46086}"/>
          </ac:picMkLst>
        </pc:picChg>
      </pc:sldChg>
      <pc:sldChg chg="addSp delSp modSp add mod modClrScheme chgLayout">
        <pc:chgData name="Matthieu De Mari" userId="dfb708c9-d8dc-439f-9a3b-c772bf4a311c" providerId="ADAL" clId="{DCB74EB6-8D49-4D38-81C6-4D901668A584}" dt="2025-01-17T07:58:53.332" v="961" actId="20577"/>
        <pc:sldMkLst>
          <pc:docMk/>
          <pc:sldMk cId="1641383602" sldId="622"/>
        </pc:sldMkLst>
        <pc:spChg chg="mod ord">
          <ac:chgData name="Matthieu De Mari" userId="dfb708c9-d8dc-439f-9a3b-c772bf4a311c" providerId="ADAL" clId="{DCB74EB6-8D49-4D38-81C6-4D901668A584}" dt="2025-01-17T07:57:12.528" v="647" actId="700"/>
          <ac:spMkLst>
            <pc:docMk/>
            <pc:sldMk cId="1641383602" sldId="622"/>
            <ac:spMk id="2" creationId="{E098C784-A78E-D702-16D2-F239A2535599}"/>
          </ac:spMkLst>
        </pc:spChg>
        <pc:spChg chg="mod ord">
          <ac:chgData name="Matthieu De Mari" userId="dfb708c9-d8dc-439f-9a3b-c772bf4a311c" providerId="ADAL" clId="{DCB74EB6-8D49-4D38-81C6-4D901668A584}" dt="2025-01-17T07:58:53.332" v="961" actId="20577"/>
          <ac:spMkLst>
            <pc:docMk/>
            <pc:sldMk cId="1641383602" sldId="622"/>
            <ac:spMk id="4" creationId="{555B5E5F-5082-044A-235C-6F8D1AF1F581}"/>
          </ac:spMkLst>
        </pc:spChg>
        <pc:picChg chg="add mod">
          <ac:chgData name="Matthieu De Mari" userId="dfb708c9-d8dc-439f-9a3b-c772bf4a311c" providerId="ADAL" clId="{DCB74EB6-8D49-4D38-81C6-4D901668A584}" dt="2025-01-17T07:57:40.397" v="745" actId="1076"/>
          <ac:picMkLst>
            <pc:docMk/>
            <pc:sldMk cId="1641383602" sldId="622"/>
            <ac:picMk id="5" creationId="{F1614BE0-DC17-A9A8-2F00-4E49A5FE56C5}"/>
          </ac:picMkLst>
        </pc:picChg>
        <pc:picChg chg="del">
          <ac:chgData name="Matthieu De Mari" userId="dfb708c9-d8dc-439f-9a3b-c772bf4a311c" providerId="ADAL" clId="{DCB74EB6-8D49-4D38-81C6-4D901668A584}" dt="2025-01-17T07:57:13.674" v="648" actId="478"/>
          <ac:picMkLst>
            <pc:docMk/>
            <pc:sldMk cId="1641383602" sldId="622"/>
            <ac:picMk id="8" creationId="{8DC418B9-AFFC-8616-56FC-347F7DC343A9}"/>
          </ac:picMkLst>
        </pc:picChg>
      </pc:sldChg>
      <pc:sldChg chg="addSp delSp modSp add mod modClrScheme chgLayout">
        <pc:chgData name="Matthieu De Mari" userId="dfb708c9-d8dc-439f-9a3b-c772bf4a311c" providerId="ADAL" clId="{DCB74EB6-8D49-4D38-81C6-4D901668A584}" dt="2025-01-17T08:01:56.940" v="1437" actId="20577"/>
        <pc:sldMkLst>
          <pc:docMk/>
          <pc:sldMk cId="4164575937" sldId="623"/>
        </pc:sldMkLst>
        <pc:spChg chg="mod ord">
          <ac:chgData name="Matthieu De Mari" userId="dfb708c9-d8dc-439f-9a3b-c772bf4a311c" providerId="ADAL" clId="{DCB74EB6-8D49-4D38-81C6-4D901668A584}" dt="2025-01-17T07:59:26.436" v="963" actId="700"/>
          <ac:spMkLst>
            <pc:docMk/>
            <pc:sldMk cId="4164575937" sldId="623"/>
            <ac:spMk id="2" creationId="{A4AEBE8B-6EB3-A3AF-1E5E-47818CDA8D3A}"/>
          </ac:spMkLst>
        </pc:spChg>
        <pc:spChg chg="add del mod ord">
          <ac:chgData name="Matthieu De Mari" userId="dfb708c9-d8dc-439f-9a3b-c772bf4a311c" providerId="ADAL" clId="{DCB74EB6-8D49-4D38-81C6-4D901668A584}" dt="2025-01-17T07:59:29.025" v="965" actId="478"/>
          <ac:spMkLst>
            <pc:docMk/>
            <pc:sldMk cId="4164575937" sldId="623"/>
            <ac:spMk id="3" creationId="{9E468591-5CE4-3588-0B09-CB7FD389147F}"/>
          </ac:spMkLst>
        </pc:spChg>
        <pc:spChg chg="mod ord">
          <ac:chgData name="Matthieu De Mari" userId="dfb708c9-d8dc-439f-9a3b-c772bf4a311c" providerId="ADAL" clId="{DCB74EB6-8D49-4D38-81C6-4D901668A584}" dt="2025-01-17T08:01:56.940" v="1437" actId="20577"/>
          <ac:spMkLst>
            <pc:docMk/>
            <pc:sldMk cId="4164575937" sldId="623"/>
            <ac:spMk id="4" creationId="{A656A572-526C-04F7-4636-A229C197C475}"/>
          </ac:spMkLst>
        </pc:spChg>
        <pc:picChg chg="del">
          <ac:chgData name="Matthieu De Mari" userId="dfb708c9-d8dc-439f-9a3b-c772bf4a311c" providerId="ADAL" clId="{DCB74EB6-8D49-4D38-81C6-4D901668A584}" dt="2025-01-17T07:59:28.066" v="964" actId="478"/>
          <ac:picMkLst>
            <pc:docMk/>
            <pc:sldMk cId="4164575937" sldId="623"/>
            <ac:picMk id="5" creationId="{62492714-AC1F-568F-5FDD-F988AB391E07}"/>
          </ac:picMkLst>
        </pc:picChg>
        <pc:picChg chg="add mod">
          <ac:chgData name="Matthieu De Mari" userId="dfb708c9-d8dc-439f-9a3b-c772bf4a311c" providerId="ADAL" clId="{DCB74EB6-8D49-4D38-81C6-4D901668A584}" dt="2025-01-17T07:59:34.064" v="969" actId="1076"/>
          <ac:picMkLst>
            <pc:docMk/>
            <pc:sldMk cId="4164575937" sldId="623"/>
            <ac:picMk id="7" creationId="{FD78C30E-96C3-31A1-9243-4CC9E4E59B49}"/>
          </ac:picMkLst>
        </pc:picChg>
      </pc:sldChg>
      <pc:sldChg chg="addSp delSp modSp add mod modClrScheme chgLayout">
        <pc:chgData name="Matthieu De Mari" userId="dfb708c9-d8dc-439f-9a3b-c772bf4a311c" providerId="ADAL" clId="{DCB74EB6-8D49-4D38-81C6-4D901668A584}" dt="2025-01-17T08:32:59.133" v="2289" actId="20577"/>
        <pc:sldMkLst>
          <pc:docMk/>
          <pc:sldMk cId="687588858" sldId="624"/>
        </pc:sldMkLst>
        <pc:spChg chg="mod ord">
          <ac:chgData name="Matthieu De Mari" userId="dfb708c9-d8dc-439f-9a3b-c772bf4a311c" providerId="ADAL" clId="{DCB74EB6-8D49-4D38-81C6-4D901668A584}" dt="2025-01-17T08:02:23.618" v="1441" actId="700"/>
          <ac:spMkLst>
            <pc:docMk/>
            <pc:sldMk cId="687588858" sldId="624"/>
            <ac:spMk id="2" creationId="{56117BDA-C17D-9CF0-FC36-D30C67EBDB61}"/>
          </ac:spMkLst>
        </pc:spChg>
        <pc:spChg chg="mod ord">
          <ac:chgData name="Matthieu De Mari" userId="dfb708c9-d8dc-439f-9a3b-c772bf4a311c" providerId="ADAL" clId="{DCB74EB6-8D49-4D38-81C6-4D901668A584}" dt="2025-01-17T08:32:59.133" v="2289" actId="20577"/>
          <ac:spMkLst>
            <pc:docMk/>
            <pc:sldMk cId="687588858" sldId="624"/>
            <ac:spMk id="4" creationId="{E62B3B42-B74E-4FD6-BDCC-880D46D52BD8}"/>
          </ac:spMkLst>
        </pc:spChg>
        <pc:picChg chg="add del mod">
          <ac:chgData name="Matthieu De Mari" userId="dfb708c9-d8dc-439f-9a3b-c772bf4a311c" providerId="ADAL" clId="{DCB74EB6-8D49-4D38-81C6-4D901668A584}" dt="2025-01-17T08:23:41.355" v="2103" actId="478"/>
          <ac:picMkLst>
            <pc:docMk/>
            <pc:sldMk cId="687588858" sldId="624"/>
            <ac:picMk id="5" creationId="{360165EA-770C-57EB-01C1-C5840C4FD287}"/>
          </ac:picMkLst>
        </pc:picChg>
        <pc:picChg chg="del">
          <ac:chgData name="Matthieu De Mari" userId="dfb708c9-d8dc-439f-9a3b-c772bf4a311c" providerId="ADAL" clId="{DCB74EB6-8D49-4D38-81C6-4D901668A584}" dt="2025-01-17T08:02:06.174" v="1440" actId="478"/>
          <ac:picMkLst>
            <pc:docMk/>
            <pc:sldMk cId="687588858" sldId="624"/>
            <ac:picMk id="7" creationId="{56F01493-DFD0-B781-BB3E-5A7BD6AEFACA}"/>
          </ac:picMkLst>
        </pc:picChg>
      </pc:sldChg>
      <pc:sldChg chg="addSp delSp modSp add mod">
        <pc:chgData name="Matthieu De Mari" userId="dfb708c9-d8dc-439f-9a3b-c772bf4a311c" providerId="ADAL" clId="{DCB74EB6-8D49-4D38-81C6-4D901668A584}" dt="2025-01-17T08:29:15.470" v="2107" actId="1076"/>
        <pc:sldMkLst>
          <pc:docMk/>
          <pc:sldMk cId="1455710642" sldId="625"/>
        </pc:sldMkLst>
        <pc:picChg chg="del">
          <ac:chgData name="Matthieu De Mari" userId="dfb708c9-d8dc-439f-9a3b-c772bf4a311c" providerId="ADAL" clId="{DCB74EB6-8D49-4D38-81C6-4D901668A584}" dt="2025-01-17T08:29:12.728" v="2105" actId="478"/>
          <ac:picMkLst>
            <pc:docMk/>
            <pc:sldMk cId="1455710642" sldId="625"/>
            <ac:picMk id="5" creationId="{9027232D-74A6-3EE0-9276-FCBC11038774}"/>
          </ac:picMkLst>
        </pc:picChg>
        <pc:picChg chg="add mod">
          <ac:chgData name="Matthieu De Mari" userId="dfb708c9-d8dc-439f-9a3b-c772bf4a311c" providerId="ADAL" clId="{DCB74EB6-8D49-4D38-81C6-4D901668A584}" dt="2025-01-17T08:29:15.470" v="2107" actId="1076"/>
          <ac:picMkLst>
            <pc:docMk/>
            <pc:sldMk cId="1455710642" sldId="625"/>
            <ac:picMk id="6" creationId="{5B36851E-5746-617A-46B3-51B309442883}"/>
          </ac:picMkLst>
        </pc:picChg>
      </pc:sldChg>
      <pc:sldChg chg="addSp delSp modSp add mod">
        <pc:chgData name="Matthieu De Mari" userId="dfb708c9-d8dc-439f-9a3b-c772bf4a311c" providerId="ADAL" clId="{DCB74EB6-8D49-4D38-81C6-4D901668A584}" dt="2025-01-17T08:04:30.829" v="1558" actId="1076"/>
        <pc:sldMkLst>
          <pc:docMk/>
          <pc:sldMk cId="575290547" sldId="626"/>
        </pc:sldMkLst>
        <pc:spChg chg="mod">
          <ac:chgData name="Matthieu De Mari" userId="dfb708c9-d8dc-439f-9a3b-c772bf4a311c" providerId="ADAL" clId="{DCB74EB6-8D49-4D38-81C6-4D901668A584}" dt="2025-01-17T08:03:47.059" v="1544"/>
          <ac:spMkLst>
            <pc:docMk/>
            <pc:sldMk cId="575290547" sldId="626"/>
            <ac:spMk id="2" creationId="{F75E5A5A-EAE4-CFC7-ADFE-050FFD38F77C}"/>
          </ac:spMkLst>
        </pc:spChg>
        <pc:spChg chg="del mod">
          <ac:chgData name="Matthieu De Mari" userId="dfb708c9-d8dc-439f-9a3b-c772bf4a311c" providerId="ADAL" clId="{DCB74EB6-8D49-4D38-81C6-4D901668A584}" dt="2025-01-17T08:03:49.205" v="1545" actId="478"/>
          <ac:spMkLst>
            <pc:docMk/>
            <pc:sldMk cId="575290547" sldId="626"/>
            <ac:spMk id="4" creationId="{EC5C096E-3916-0880-A611-7E767D63239E}"/>
          </ac:spMkLst>
        </pc:spChg>
        <pc:picChg chg="del">
          <ac:chgData name="Matthieu De Mari" userId="dfb708c9-d8dc-439f-9a3b-c772bf4a311c" providerId="ADAL" clId="{DCB74EB6-8D49-4D38-81C6-4D901668A584}" dt="2025-01-17T08:03:39.260" v="1539" actId="478"/>
          <ac:picMkLst>
            <pc:docMk/>
            <pc:sldMk cId="575290547" sldId="626"/>
            <ac:picMk id="5" creationId="{08F49597-8084-ECD5-FA42-92175CB62A32}"/>
          </ac:picMkLst>
        </pc:picChg>
        <pc:picChg chg="add mod">
          <ac:chgData name="Matthieu De Mari" userId="dfb708c9-d8dc-439f-9a3b-c772bf4a311c" providerId="ADAL" clId="{DCB74EB6-8D49-4D38-81C6-4D901668A584}" dt="2025-01-17T08:04:30.829" v="1558" actId="1076"/>
          <ac:picMkLst>
            <pc:docMk/>
            <pc:sldMk cId="575290547" sldId="626"/>
            <ac:picMk id="6" creationId="{B383F7DE-F7D8-74B2-C4E8-2B3BE3864727}"/>
          </ac:picMkLst>
        </pc:picChg>
        <pc:picChg chg="add del mod modCrop">
          <ac:chgData name="Matthieu De Mari" userId="dfb708c9-d8dc-439f-9a3b-c772bf4a311c" providerId="ADAL" clId="{DCB74EB6-8D49-4D38-81C6-4D901668A584}" dt="2025-01-17T08:04:27.046" v="1557" actId="21"/>
          <ac:picMkLst>
            <pc:docMk/>
            <pc:sldMk cId="575290547" sldId="626"/>
            <ac:picMk id="8" creationId="{688B9B66-2068-486B-B88C-91D00CE354E8}"/>
          </ac:picMkLst>
        </pc:picChg>
      </pc:sldChg>
      <pc:sldChg chg="addSp modSp add mod">
        <pc:chgData name="Matthieu De Mari" userId="dfb708c9-d8dc-439f-9a3b-c772bf4a311c" providerId="ADAL" clId="{DCB74EB6-8D49-4D38-81C6-4D901668A584}" dt="2025-01-17T08:04:51.530" v="1566" actId="1440"/>
        <pc:sldMkLst>
          <pc:docMk/>
          <pc:sldMk cId="1383551229" sldId="627"/>
        </pc:sldMkLst>
        <pc:picChg chg="add mod">
          <ac:chgData name="Matthieu De Mari" userId="dfb708c9-d8dc-439f-9a3b-c772bf4a311c" providerId="ADAL" clId="{DCB74EB6-8D49-4D38-81C6-4D901668A584}" dt="2025-01-17T08:04:51.530" v="1566" actId="1440"/>
          <ac:picMkLst>
            <pc:docMk/>
            <pc:sldMk cId="1383551229" sldId="627"/>
            <ac:picMk id="8" creationId="{688B9B66-2068-486B-B88C-91D00CE354E8}"/>
          </ac:picMkLst>
        </pc:picChg>
      </pc:sldChg>
      <pc:sldChg chg="modSp add mod">
        <pc:chgData name="Matthieu De Mari" userId="dfb708c9-d8dc-439f-9a3b-c772bf4a311c" providerId="ADAL" clId="{DCB74EB6-8D49-4D38-81C6-4D901668A584}" dt="2025-01-17T08:10:57.090" v="1875" actId="20577"/>
        <pc:sldMkLst>
          <pc:docMk/>
          <pc:sldMk cId="3956804363" sldId="628"/>
        </pc:sldMkLst>
        <pc:spChg chg="mod">
          <ac:chgData name="Matthieu De Mari" userId="dfb708c9-d8dc-439f-9a3b-c772bf4a311c" providerId="ADAL" clId="{DCB74EB6-8D49-4D38-81C6-4D901668A584}" dt="2025-01-17T08:10:57.090" v="1875" actId="20577"/>
          <ac:spMkLst>
            <pc:docMk/>
            <pc:sldMk cId="3956804363" sldId="628"/>
            <ac:spMk id="2" creationId="{25382D07-235B-A0E6-1CFA-54FD70D02C65}"/>
          </ac:spMkLst>
        </pc:spChg>
      </pc:sldChg>
      <pc:sldChg chg="addSp delSp modSp add mod">
        <pc:chgData name="Matthieu De Mari" userId="dfb708c9-d8dc-439f-9a3b-c772bf4a311c" providerId="ADAL" clId="{DCB74EB6-8D49-4D38-81C6-4D901668A584}" dt="2025-01-17T08:17:21.716" v="2102" actId="1035"/>
        <pc:sldMkLst>
          <pc:docMk/>
          <pc:sldMk cId="1427240140" sldId="629"/>
        </pc:sldMkLst>
        <pc:spChg chg="mod">
          <ac:chgData name="Matthieu De Mari" userId="dfb708c9-d8dc-439f-9a3b-c772bf4a311c" providerId="ADAL" clId="{DCB74EB6-8D49-4D38-81C6-4D901668A584}" dt="2025-01-17T08:13:11.056" v="2093" actId="20577"/>
          <ac:spMkLst>
            <pc:docMk/>
            <pc:sldMk cId="1427240140" sldId="629"/>
            <ac:spMk id="4" creationId="{291EA2F1-9094-5806-27EE-BF60BA738F15}"/>
          </ac:spMkLst>
        </pc:spChg>
        <pc:picChg chg="add del mod">
          <ac:chgData name="Matthieu De Mari" userId="dfb708c9-d8dc-439f-9a3b-c772bf4a311c" providerId="ADAL" clId="{DCB74EB6-8D49-4D38-81C6-4D901668A584}" dt="2025-01-17T08:17:09.312" v="2096" actId="478"/>
          <ac:picMkLst>
            <pc:docMk/>
            <pc:sldMk cId="1427240140" sldId="629"/>
            <ac:picMk id="5" creationId="{2DF87384-DE26-6620-B8BF-4EB8B5BBDDED}"/>
          </ac:picMkLst>
        </pc:picChg>
        <pc:picChg chg="add mod">
          <ac:chgData name="Matthieu De Mari" userId="dfb708c9-d8dc-439f-9a3b-c772bf4a311c" providerId="ADAL" clId="{DCB74EB6-8D49-4D38-81C6-4D901668A584}" dt="2025-01-17T08:17:21.716" v="2102" actId="1035"/>
          <ac:picMkLst>
            <pc:docMk/>
            <pc:sldMk cId="1427240140" sldId="629"/>
            <ac:picMk id="7" creationId="{E66A846A-303A-7227-EB64-C218E7913E2D}"/>
          </ac:picMkLst>
        </pc:picChg>
        <pc:picChg chg="del">
          <ac:chgData name="Matthieu De Mari" userId="dfb708c9-d8dc-439f-9a3b-c772bf4a311c" providerId="ADAL" clId="{DCB74EB6-8D49-4D38-81C6-4D901668A584}" dt="2025-01-17T08:12:40.641" v="2029" actId="478"/>
          <ac:picMkLst>
            <pc:docMk/>
            <pc:sldMk cId="1427240140" sldId="629"/>
            <ac:picMk id="8" creationId="{C9064421-1CB5-D84A-3AFD-B919C05D723B}"/>
          </ac:picMkLst>
        </pc:picChg>
      </pc:sldChg>
      <pc:sldChg chg="add">
        <pc:chgData name="Matthieu De Mari" userId="dfb708c9-d8dc-439f-9a3b-c772bf4a311c" providerId="ADAL" clId="{DCB74EB6-8D49-4D38-81C6-4D901668A584}" dt="2025-01-17T08:33:24.571" v="2291" actId="2890"/>
        <pc:sldMkLst>
          <pc:docMk/>
          <pc:sldMk cId="2757242135" sldId="630"/>
        </pc:sldMkLst>
      </pc:sldChg>
      <pc:sldChg chg="modSp add mod">
        <pc:chgData name="Matthieu De Mari" userId="dfb708c9-d8dc-439f-9a3b-c772bf4a311c" providerId="ADAL" clId="{DCB74EB6-8D49-4D38-81C6-4D901668A584}" dt="2025-01-17T08:39:04.648" v="2743" actId="20577"/>
        <pc:sldMkLst>
          <pc:docMk/>
          <pc:sldMk cId="2114118053" sldId="631"/>
        </pc:sldMkLst>
        <pc:spChg chg="mod">
          <ac:chgData name="Matthieu De Mari" userId="dfb708c9-d8dc-439f-9a3b-c772bf4a311c" providerId="ADAL" clId="{DCB74EB6-8D49-4D38-81C6-4D901668A584}" dt="2025-01-17T08:39:04.648" v="2743" actId="20577"/>
          <ac:spMkLst>
            <pc:docMk/>
            <pc:sldMk cId="2114118053" sldId="631"/>
            <ac:spMk id="3" creationId="{02D3AFB7-445A-662C-04F5-8218A0EF73F8}"/>
          </ac:spMkLst>
        </pc:spChg>
      </pc:sldChg>
      <pc:sldChg chg="add del">
        <pc:chgData name="Matthieu De Mari" userId="dfb708c9-d8dc-439f-9a3b-c772bf4a311c" providerId="ADAL" clId="{DCB74EB6-8D49-4D38-81C6-4D901668A584}" dt="2025-01-17T08:38:55.586" v="2738" actId="47"/>
        <pc:sldMkLst>
          <pc:docMk/>
          <pc:sldMk cId="727337386" sldId="632"/>
        </pc:sldMkLst>
      </pc:sldChg>
      <pc:sldChg chg="addSp delSp modSp add mod">
        <pc:chgData name="Matthieu De Mari" userId="dfb708c9-d8dc-439f-9a3b-c772bf4a311c" providerId="ADAL" clId="{DCB74EB6-8D49-4D38-81C6-4D901668A584}" dt="2025-01-17T08:39:46.533" v="2858" actId="1035"/>
        <pc:sldMkLst>
          <pc:docMk/>
          <pc:sldMk cId="1953091335" sldId="632"/>
        </pc:sldMkLst>
        <pc:spChg chg="mod">
          <ac:chgData name="Matthieu De Mari" userId="dfb708c9-d8dc-439f-9a3b-c772bf4a311c" providerId="ADAL" clId="{DCB74EB6-8D49-4D38-81C6-4D901668A584}" dt="2025-01-17T08:39:27.778" v="2849" actId="20577"/>
          <ac:spMkLst>
            <pc:docMk/>
            <pc:sldMk cId="1953091335" sldId="632"/>
            <ac:spMk id="3" creationId="{47569677-836B-E7E1-6C56-0ED0E6EE6A1F}"/>
          </ac:spMkLst>
        </pc:spChg>
        <pc:picChg chg="del">
          <ac:chgData name="Matthieu De Mari" userId="dfb708c9-d8dc-439f-9a3b-c772bf4a311c" providerId="ADAL" clId="{DCB74EB6-8D49-4D38-81C6-4D901668A584}" dt="2025-01-17T08:39:29.286" v="2850" actId="478"/>
          <ac:picMkLst>
            <pc:docMk/>
            <pc:sldMk cId="1953091335" sldId="632"/>
            <ac:picMk id="5" creationId="{F00A16BA-4FBA-117F-7855-FB8045FCA602}"/>
          </ac:picMkLst>
        </pc:picChg>
        <pc:picChg chg="add mod">
          <ac:chgData name="Matthieu De Mari" userId="dfb708c9-d8dc-439f-9a3b-c772bf4a311c" providerId="ADAL" clId="{DCB74EB6-8D49-4D38-81C6-4D901668A584}" dt="2025-01-17T08:39:46.533" v="2858" actId="1035"/>
          <ac:picMkLst>
            <pc:docMk/>
            <pc:sldMk cId="1953091335" sldId="632"/>
            <ac:picMk id="6" creationId="{38085C6B-EFBC-2829-D500-BDC377E97BE8}"/>
          </ac:picMkLst>
        </pc:picChg>
      </pc:sldChg>
      <pc:sldChg chg="modSp new mod">
        <pc:chgData name="Matthieu De Mari" userId="dfb708c9-d8dc-439f-9a3b-c772bf4a311c" providerId="ADAL" clId="{DCB74EB6-8D49-4D38-81C6-4D901668A584}" dt="2025-01-17T08:42:52.736" v="3363" actId="20577"/>
        <pc:sldMkLst>
          <pc:docMk/>
          <pc:sldMk cId="3300029507" sldId="633"/>
        </pc:sldMkLst>
        <pc:spChg chg="mod">
          <ac:chgData name="Matthieu De Mari" userId="dfb708c9-d8dc-439f-9a3b-c772bf4a311c" providerId="ADAL" clId="{DCB74EB6-8D49-4D38-81C6-4D901668A584}" dt="2025-01-17T08:40:53.233" v="2877" actId="20577"/>
          <ac:spMkLst>
            <pc:docMk/>
            <pc:sldMk cId="3300029507" sldId="633"/>
            <ac:spMk id="2" creationId="{055F3A1A-37C0-F3B2-1DDA-A4B0D78DAA5E}"/>
          </ac:spMkLst>
        </pc:spChg>
        <pc:spChg chg="mod">
          <ac:chgData name="Matthieu De Mari" userId="dfb708c9-d8dc-439f-9a3b-c772bf4a311c" providerId="ADAL" clId="{DCB74EB6-8D49-4D38-81C6-4D901668A584}" dt="2025-01-17T08:42:52.736" v="3363" actId="20577"/>
          <ac:spMkLst>
            <pc:docMk/>
            <pc:sldMk cId="3300029507" sldId="633"/>
            <ac:spMk id="3" creationId="{73BFDCC0-FC4D-FE04-1E71-7548CB9D647B}"/>
          </ac:spMkLst>
        </pc:spChg>
      </pc:sldChg>
      <pc:sldChg chg="addSp modSp add mod">
        <pc:chgData name="Matthieu De Mari" userId="dfb708c9-d8dc-439f-9a3b-c772bf4a311c" providerId="ADAL" clId="{DCB74EB6-8D49-4D38-81C6-4D901668A584}" dt="2025-01-17T08:42:57.087" v="3364"/>
        <pc:sldMkLst>
          <pc:docMk/>
          <pc:sldMk cId="173375557" sldId="634"/>
        </pc:sldMkLst>
        <pc:spChg chg="mod">
          <ac:chgData name="Matthieu De Mari" userId="dfb708c9-d8dc-439f-9a3b-c772bf4a311c" providerId="ADAL" clId="{DCB74EB6-8D49-4D38-81C6-4D901668A584}" dt="2025-01-17T08:42:57.087" v="3364"/>
          <ac:spMkLst>
            <pc:docMk/>
            <pc:sldMk cId="173375557" sldId="634"/>
            <ac:spMk id="3" creationId="{9E88A478-CD06-60C0-75F2-8787C3858153}"/>
          </ac:spMkLst>
        </pc:spChg>
        <pc:picChg chg="add">
          <ac:chgData name="Matthieu De Mari" userId="dfb708c9-d8dc-439f-9a3b-c772bf4a311c" providerId="ADAL" clId="{DCB74EB6-8D49-4D38-81C6-4D901668A584}" dt="2025-01-17T08:42:25.836" v="3289" actId="22"/>
          <ac:picMkLst>
            <pc:docMk/>
            <pc:sldMk cId="173375557" sldId="634"/>
            <ac:picMk id="5" creationId="{2CDD4827-2716-4C71-665E-9B085EAF2B12}"/>
          </ac:picMkLst>
        </pc:picChg>
      </pc:sldChg>
      <pc:sldChg chg="addSp delSp modSp add mod">
        <pc:chgData name="Matthieu De Mari" userId="dfb708c9-d8dc-439f-9a3b-c772bf4a311c" providerId="ADAL" clId="{DCB74EB6-8D49-4D38-81C6-4D901668A584}" dt="2025-01-17T09:00:19.048" v="4279" actId="1076"/>
        <pc:sldMkLst>
          <pc:docMk/>
          <pc:sldMk cId="2413698772" sldId="635"/>
        </pc:sldMkLst>
        <pc:spChg chg="mod">
          <ac:chgData name="Matthieu De Mari" userId="dfb708c9-d8dc-439f-9a3b-c772bf4a311c" providerId="ADAL" clId="{DCB74EB6-8D49-4D38-81C6-4D901668A584}" dt="2025-01-17T08:53:52.847" v="3982" actId="20577"/>
          <ac:spMkLst>
            <pc:docMk/>
            <pc:sldMk cId="2413698772" sldId="635"/>
            <ac:spMk id="2" creationId="{2C2749A3-4A4F-AA94-7944-95F19DE7BD0F}"/>
          </ac:spMkLst>
        </pc:spChg>
        <pc:spChg chg="mod">
          <ac:chgData name="Matthieu De Mari" userId="dfb708c9-d8dc-439f-9a3b-c772bf4a311c" providerId="ADAL" clId="{DCB74EB6-8D49-4D38-81C6-4D901668A584}" dt="2025-01-17T08:49:58.699" v="3737" actId="20577"/>
          <ac:spMkLst>
            <pc:docMk/>
            <pc:sldMk cId="2413698772" sldId="635"/>
            <ac:spMk id="3" creationId="{180E43B8-B69D-C4D7-1023-0C9D86C3DBA1}"/>
          </ac:spMkLst>
        </pc:spChg>
        <pc:picChg chg="del">
          <ac:chgData name="Matthieu De Mari" userId="dfb708c9-d8dc-439f-9a3b-c772bf4a311c" providerId="ADAL" clId="{DCB74EB6-8D49-4D38-81C6-4D901668A584}" dt="2025-01-17T08:43:36.559" v="3366" actId="478"/>
          <ac:picMkLst>
            <pc:docMk/>
            <pc:sldMk cId="2413698772" sldId="635"/>
            <ac:picMk id="5" creationId="{5C493EC7-DBFE-3107-BC16-76BFFF5CB379}"/>
          </ac:picMkLst>
        </pc:picChg>
        <pc:picChg chg="add mod">
          <ac:chgData name="Matthieu De Mari" userId="dfb708c9-d8dc-439f-9a3b-c772bf4a311c" providerId="ADAL" clId="{DCB74EB6-8D49-4D38-81C6-4D901668A584}" dt="2025-01-17T09:00:19.048" v="4279" actId="1076"/>
          <ac:picMkLst>
            <pc:docMk/>
            <pc:sldMk cId="2413698772" sldId="635"/>
            <ac:picMk id="6" creationId="{1F593154-C44E-B541-B005-755FCEEBC7F5}"/>
          </ac:picMkLst>
        </pc:picChg>
      </pc:sldChg>
      <pc:sldChg chg="addSp delSp modSp add mod modClrScheme chgLayout">
        <pc:chgData name="Matthieu De Mari" userId="dfb708c9-d8dc-439f-9a3b-c772bf4a311c" providerId="ADAL" clId="{DCB74EB6-8D49-4D38-81C6-4D901668A584}" dt="2025-01-17T09:58:28.423" v="4583" actId="1076"/>
        <pc:sldMkLst>
          <pc:docMk/>
          <pc:sldMk cId="1893980576" sldId="636"/>
        </pc:sldMkLst>
        <pc:spChg chg="mod ord">
          <ac:chgData name="Matthieu De Mari" userId="dfb708c9-d8dc-439f-9a3b-c772bf4a311c" providerId="ADAL" clId="{DCB74EB6-8D49-4D38-81C6-4D901668A584}" dt="2025-01-17T08:50:19.364" v="3739" actId="700"/>
          <ac:spMkLst>
            <pc:docMk/>
            <pc:sldMk cId="1893980576" sldId="636"/>
            <ac:spMk id="2" creationId="{04C294B9-BB98-FFD9-68A2-C9B77A40F84F}"/>
          </ac:spMkLst>
        </pc:spChg>
        <pc:spChg chg="mod ord">
          <ac:chgData name="Matthieu De Mari" userId="dfb708c9-d8dc-439f-9a3b-c772bf4a311c" providerId="ADAL" clId="{DCB74EB6-8D49-4D38-81C6-4D901668A584}" dt="2025-01-17T08:51:38.869" v="3961" actId="20577"/>
          <ac:spMkLst>
            <pc:docMk/>
            <pc:sldMk cId="1893980576" sldId="636"/>
            <ac:spMk id="4" creationId="{F9F2FA00-7189-2F25-4D9A-8AAAF9F2D392}"/>
          </ac:spMkLst>
        </pc:spChg>
        <pc:spChg chg="add mod">
          <ac:chgData name="Matthieu De Mari" userId="dfb708c9-d8dc-439f-9a3b-c772bf4a311c" providerId="ADAL" clId="{DCB74EB6-8D49-4D38-81C6-4D901668A584}" dt="2025-01-17T09:58:28.423" v="4583" actId="1076"/>
          <ac:spMkLst>
            <pc:docMk/>
            <pc:sldMk cId="1893980576" sldId="636"/>
            <ac:spMk id="11" creationId="{8D771D62-C781-B36F-6C2C-E2C33E9E91DB}"/>
          </ac:spMkLst>
        </pc:spChg>
        <pc:picChg chg="add mod ord">
          <ac:chgData name="Matthieu De Mari" userId="dfb708c9-d8dc-439f-9a3b-c772bf4a311c" providerId="ADAL" clId="{DCB74EB6-8D49-4D38-81C6-4D901668A584}" dt="2025-01-17T09:45:02.239" v="4531" actId="14100"/>
          <ac:picMkLst>
            <pc:docMk/>
            <pc:sldMk cId="1893980576" sldId="636"/>
            <ac:picMk id="5" creationId="{23F2D6A6-B154-A58F-4382-83AF40CAF361}"/>
          </ac:picMkLst>
        </pc:picChg>
        <pc:picChg chg="del">
          <ac:chgData name="Matthieu De Mari" userId="dfb708c9-d8dc-439f-9a3b-c772bf4a311c" providerId="ADAL" clId="{DCB74EB6-8D49-4D38-81C6-4D901668A584}" dt="2025-01-17T08:50:22.267" v="3740" actId="478"/>
          <ac:picMkLst>
            <pc:docMk/>
            <pc:sldMk cId="1893980576" sldId="636"/>
            <ac:picMk id="7" creationId="{201C0315-F9C2-23C1-2646-A39631FADC95}"/>
          </ac:picMkLst>
        </pc:picChg>
        <pc:picChg chg="add mod">
          <ac:chgData name="Matthieu De Mari" userId="dfb708c9-d8dc-439f-9a3b-c772bf4a311c" providerId="ADAL" clId="{DCB74EB6-8D49-4D38-81C6-4D901668A584}" dt="2025-01-17T09:44:57.673" v="4529" actId="1076"/>
          <ac:picMkLst>
            <pc:docMk/>
            <pc:sldMk cId="1893980576" sldId="636"/>
            <ac:picMk id="8" creationId="{C6744176-9181-2FE2-811E-7FCB6BDB874F}"/>
          </ac:picMkLst>
        </pc:picChg>
        <pc:picChg chg="add mod">
          <ac:chgData name="Matthieu De Mari" userId="dfb708c9-d8dc-439f-9a3b-c772bf4a311c" providerId="ADAL" clId="{DCB74EB6-8D49-4D38-81C6-4D901668A584}" dt="2025-01-17T09:45:41.285" v="4534" actId="1076"/>
          <ac:picMkLst>
            <pc:docMk/>
            <pc:sldMk cId="1893980576" sldId="636"/>
            <ac:picMk id="10" creationId="{DE0814A5-64E3-37BB-09D4-695BA127718B}"/>
          </ac:picMkLst>
        </pc:picChg>
      </pc:sldChg>
      <pc:sldChg chg="addSp delSp modSp add mod chgLayout">
        <pc:chgData name="Matthieu De Mari" userId="dfb708c9-d8dc-439f-9a3b-c772bf4a311c" providerId="ADAL" clId="{DCB74EB6-8D49-4D38-81C6-4D901668A584}" dt="2025-01-17T09:00:00.646" v="4275" actId="1076"/>
        <pc:sldMkLst>
          <pc:docMk/>
          <pc:sldMk cId="3654381821" sldId="637"/>
        </pc:sldMkLst>
        <pc:spChg chg="mod ord">
          <ac:chgData name="Matthieu De Mari" userId="dfb708c9-d8dc-439f-9a3b-c772bf4a311c" providerId="ADAL" clId="{DCB74EB6-8D49-4D38-81C6-4D901668A584}" dt="2025-01-17T08:54:50.065" v="3989" actId="700"/>
          <ac:spMkLst>
            <pc:docMk/>
            <pc:sldMk cId="3654381821" sldId="637"/>
            <ac:spMk id="2" creationId="{3F98666D-DC22-3F37-172D-B328500117DB}"/>
          </ac:spMkLst>
        </pc:spChg>
        <pc:spChg chg="del">
          <ac:chgData name="Matthieu De Mari" userId="dfb708c9-d8dc-439f-9a3b-c772bf4a311c" providerId="ADAL" clId="{DCB74EB6-8D49-4D38-81C6-4D901668A584}" dt="2025-01-17T08:53:44.910" v="3974" actId="478"/>
          <ac:spMkLst>
            <pc:docMk/>
            <pc:sldMk cId="3654381821" sldId="637"/>
            <ac:spMk id="3" creationId="{BA3269A8-3426-E4B3-F126-B757BA80BF83}"/>
          </ac:spMkLst>
        </pc:spChg>
        <pc:spChg chg="add del mod">
          <ac:chgData name="Matthieu De Mari" userId="dfb708c9-d8dc-439f-9a3b-c772bf4a311c" providerId="ADAL" clId="{DCB74EB6-8D49-4D38-81C6-4D901668A584}" dt="2025-01-17T08:53:45.662" v="3975" actId="478"/>
          <ac:spMkLst>
            <pc:docMk/>
            <pc:sldMk cId="3654381821" sldId="637"/>
            <ac:spMk id="6" creationId="{85602C95-A69C-7DDA-4982-5B731349C14A}"/>
          </ac:spMkLst>
        </pc:spChg>
        <pc:spChg chg="add mod ord">
          <ac:chgData name="Matthieu De Mari" userId="dfb708c9-d8dc-439f-9a3b-c772bf4a311c" providerId="ADAL" clId="{DCB74EB6-8D49-4D38-81C6-4D901668A584}" dt="2025-01-17T08:55:27.146" v="4151" actId="20577"/>
          <ac:spMkLst>
            <pc:docMk/>
            <pc:sldMk cId="3654381821" sldId="637"/>
            <ac:spMk id="9" creationId="{9CCAA5E4-B110-F070-3AF9-68698F7F9FC2}"/>
          </ac:spMkLst>
        </pc:spChg>
        <pc:picChg chg="del">
          <ac:chgData name="Matthieu De Mari" userId="dfb708c9-d8dc-439f-9a3b-c772bf4a311c" providerId="ADAL" clId="{DCB74EB6-8D49-4D38-81C6-4D901668A584}" dt="2025-01-17T08:53:39.093" v="3963" actId="478"/>
          <ac:picMkLst>
            <pc:docMk/>
            <pc:sldMk cId="3654381821" sldId="637"/>
            <ac:picMk id="5" creationId="{641FCA55-FCBE-3297-7668-B69D9DA6F974}"/>
          </ac:picMkLst>
        </pc:picChg>
        <pc:picChg chg="add mod">
          <ac:chgData name="Matthieu De Mari" userId="dfb708c9-d8dc-439f-9a3b-c772bf4a311c" providerId="ADAL" clId="{DCB74EB6-8D49-4D38-81C6-4D901668A584}" dt="2025-01-17T08:55:38.915" v="4173" actId="1038"/>
          <ac:picMkLst>
            <pc:docMk/>
            <pc:sldMk cId="3654381821" sldId="637"/>
            <ac:picMk id="8" creationId="{CB0B5BD8-5895-ECC1-2D69-19121B8CEF6D}"/>
          </ac:picMkLst>
        </pc:picChg>
        <pc:picChg chg="add mod">
          <ac:chgData name="Matthieu De Mari" userId="dfb708c9-d8dc-439f-9a3b-c772bf4a311c" providerId="ADAL" clId="{DCB74EB6-8D49-4D38-81C6-4D901668A584}" dt="2025-01-17T09:00:00.646" v="4275" actId="1076"/>
          <ac:picMkLst>
            <pc:docMk/>
            <pc:sldMk cId="3654381821" sldId="637"/>
            <ac:picMk id="11" creationId="{FADB245B-C33E-172B-7F16-12C1912D0214}"/>
          </ac:picMkLst>
        </pc:picChg>
      </pc:sldChg>
      <pc:sldChg chg="addSp modSp add mod">
        <pc:chgData name="Matthieu De Mari" userId="dfb708c9-d8dc-439f-9a3b-c772bf4a311c" providerId="ADAL" clId="{DCB74EB6-8D49-4D38-81C6-4D901668A584}" dt="2025-01-17T09:08:24.240" v="4523" actId="14100"/>
        <pc:sldMkLst>
          <pc:docMk/>
          <pc:sldMk cId="412825025" sldId="638"/>
        </pc:sldMkLst>
        <pc:spChg chg="add mod">
          <ac:chgData name="Matthieu De Mari" userId="dfb708c9-d8dc-439f-9a3b-c772bf4a311c" providerId="ADAL" clId="{DCB74EB6-8D49-4D38-81C6-4D901668A584}" dt="2025-01-17T09:08:24.240" v="4523" actId="14100"/>
          <ac:spMkLst>
            <pc:docMk/>
            <pc:sldMk cId="412825025" sldId="638"/>
            <ac:spMk id="4" creationId="{C2FB9CC1-C877-9491-96EC-53E69EDE7080}"/>
          </ac:spMkLst>
        </pc:spChg>
        <pc:spChg chg="mod">
          <ac:chgData name="Matthieu De Mari" userId="dfb708c9-d8dc-439f-9a3b-c772bf4a311c" providerId="ADAL" clId="{DCB74EB6-8D49-4D38-81C6-4D901668A584}" dt="2025-01-17T09:07:08.510" v="4495" actId="207"/>
          <ac:spMkLst>
            <pc:docMk/>
            <pc:sldMk cId="412825025" sldId="638"/>
            <ac:spMk id="5" creationId="{6DFEE6E6-0289-03EE-84B1-820B73DABDEF}"/>
          </ac:spMkLst>
        </pc:spChg>
      </pc:sldChg>
    </pc:docChg>
  </pc:docChgLst>
  <pc:docChgLst>
    <pc:chgData name="Matthieu De Mari" userId="dfb708c9-d8dc-439f-9a3b-c772bf4a311c" providerId="ADAL" clId="{E03B2E52-244F-419C-AB4E-C49981FD5CA8}"/>
    <pc:docChg chg="undo redo custSel addSld delSld modSld sldOrd addSection delSection modSection">
      <pc:chgData name="Matthieu De Mari" userId="dfb708c9-d8dc-439f-9a3b-c772bf4a311c" providerId="ADAL" clId="{E03B2E52-244F-419C-AB4E-C49981FD5CA8}" dt="2023-04-11T00:33:25.877" v="6568" actId="14100"/>
      <pc:docMkLst>
        <pc:docMk/>
      </pc:docMkLst>
      <pc:sldChg chg="delSp modSp mod modClrScheme chgLayout">
        <pc:chgData name="Matthieu De Mari" userId="dfb708c9-d8dc-439f-9a3b-c772bf4a311c" providerId="ADAL" clId="{E03B2E52-244F-419C-AB4E-C49981FD5CA8}" dt="2023-04-08T11:44:39.703" v="5568" actId="20577"/>
        <pc:sldMkLst>
          <pc:docMk/>
          <pc:sldMk cId="3442501962" sldId="257"/>
        </pc:sldMkLst>
      </pc:sldChg>
      <pc:sldChg chg="modSp mod">
        <pc:chgData name="Matthieu De Mari" userId="dfb708c9-d8dc-439f-9a3b-c772bf4a311c" providerId="ADAL" clId="{E03B2E52-244F-419C-AB4E-C49981FD5CA8}" dt="2023-04-08T11:48:29.324" v="5752" actId="20577"/>
        <pc:sldMkLst>
          <pc:docMk/>
          <pc:sldMk cId="3880949074" sldId="267"/>
        </pc:sldMkLst>
      </pc:sldChg>
      <pc:sldChg chg="modSp mod">
        <pc:chgData name="Matthieu De Mari" userId="dfb708c9-d8dc-439f-9a3b-c772bf4a311c" providerId="ADAL" clId="{E03B2E52-244F-419C-AB4E-C49981FD5CA8}" dt="2023-04-08T08:01:22.835" v="45" actId="20577"/>
        <pc:sldMkLst>
          <pc:docMk/>
          <pc:sldMk cId="1040156172" sldId="377"/>
        </pc:sldMkLst>
      </pc:sldChg>
      <pc:sldChg chg="del">
        <pc:chgData name="Matthieu De Mari" userId="dfb708c9-d8dc-439f-9a3b-c772bf4a311c" providerId="ADAL" clId="{E03B2E52-244F-419C-AB4E-C49981FD5CA8}" dt="2023-04-08T08:00:05.501" v="0" actId="47"/>
        <pc:sldMkLst>
          <pc:docMk/>
          <pc:sldMk cId="1339454140" sldId="452"/>
        </pc:sldMkLst>
      </pc:sldChg>
      <pc:sldChg chg="del">
        <pc:chgData name="Matthieu De Mari" userId="dfb708c9-d8dc-439f-9a3b-c772bf4a311c" providerId="ADAL" clId="{E03B2E52-244F-419C-AB4E-C49981FD5CA8}" dt="2023-04-08T08:00:06.846" v="1" actId="47"/>
        <pc:sldMkLst>
          <pc:docMk/>
          <pc:sldMk cId="1735167922" sldId="453"/>
        </pc:sldMkLst>
      </pc:sldChg>
      <pc:sldChg chg="del">
        <pc:chgData name="Matthieu De Mari" userId="dfb708c9-d8dc-439f-9a3b-c772bf4a311c" providerId="ADAL" clId="{E03B2E52-244F-419C-AB4E-C49981FD5CA8}" dt="2023-04-08T08:00:05.501" v="0" actId="47"/>
        <pc:sldMkLst>
          <pc:docMk/>
          <pc:sldMk cId="2601915559" sldId="456"/>
        </pc:sldMkLst>
      </pc:sldChg>
      <pc:sldChg chg="del">
        <pc:chgData name="Matthieu De Mari" userId="dfb708c9-d8dc-439f-9a3b-c772bf4a311c" providerId="ADAL" clId="{E03B2E52-244F-419C-AB4E-C49981FD5CA8}" dt="2023-04-08T08:00:06.846" v="1" actId="47"/>
        <pc:sldMkLst>
          <pc:docMk/>
          <pc:sldMk cId="67355367" sldId="457"/>
        </pc:sldMkLst>
      </pc:sldChg>
      <pc:sldChg chg="del">
        <pc:chgData name="Matthieu De Mari" userId="dfb708c9-d8dc-439f-9a3b-c772bf4a311c" providerId="ADAL" clId="{E03B2E52-244F-419C-AB4E-C49981FD5CA8}" dt="2023-04-08T08:00:06.846" v="1" actId="47"/>
        <pc:sldMkLst>
          <pc:docMk/>
          <pc:sldMk cId="4131931522" sldId="458"/>
        </pc:sldMkLst>
      </pc:sldChg>
      <pc:sldChg chg="del">
        <pc:chgData name="Matthieu De Mari" userId="dfb708c9-d8dc-439f-9a3b-c772bf4a311c" providerId="ADAL" clId="{E03B2E52-244F-419C-AB4E-C49981FD5CA8}" dt="2023-04-08T08:00:07.675" v="2" actId="47"/>
        <pc:sldMkLst>
          <pc:docMk/>
          <pc:sldMk cId="4256007098" sldId="459"/>
        </pc:sldMkLst>
      </pc:sldChg>
      <pc:sldChg chg="del">
        <pc:chgData name="Matthieu De Mari" userId="dfb708c9-d8dc-439f-9a3b-c772bf4a311c" providerId="ADAL" clId="{E03B2E52-244F-419C-AB4E-C49981FD5CA8}" dt="2023-04-08T08:00:06.846" v="1" actId="47"/>
        <pc:sldMkLst>
          <pc:docMk/>
          <pc:sldMk cId="1571255117" sldId="460"/>
        </pc:sldMkLst>
      </pc:sldChg>
      <pc:sldChg chg="del">
        <pc:chgData name="Matthieu De Mari" userId="dfb708c9-d8dc-439f-9a3b-c772bf4a311c" providerId="ADAL" clId="{E03B2E52-244F-419C-AB4E-C49981FD5CA8}" dt="2023-04-08T08:00:08.335" v="3" actId="47"/>
        <pc:sldMkLst>
          <pc:docMk/>
          <pc:sldMk cId="1830156731" sldId="462"/>
        </pc:sldMkLst>
      </pc:sldChg>
      <pc:sldChg chg="del">
        <pc:chgData name="Matthieu De Mari" userId="dfb708c9-d8dc-439f-9a3b-c772bf4a311c" providerId="ADAL" clId="{E03B2E52-244F-419C-AB4E-C49981FD5CA8}" dt="2023-04-08T08:00:08.335" v="3" actId="47"/>
        <pc:sldMkLst>
          <pc:docMk/>
          <pc:sldMk cId="371587200" sldId="463"/>
        </pc:sldMkLst>
      </pc:sldChg>
      <pc:sldChg chg="del">
        <pc:chgData name="Matthieu De Mari" userId="dfb708c9-d8dc-439f-9a3b-c772bf4a311c" providerId="ADAL" clId="{E03B2E52-244F-419C-AB4E-C49981FD5CA8}" dt="2023-04-08T08:00:08.335" v="3" actId="47"/>
        <pc:sldMkLst>
          <pc:docMk/>
          <pc:sldMk cId="677656765" sldId="466"/>
        </pc:sldMkLst>
      </pc:sldChg>
      <pc:sldChg chg="del">
        <pc:chgData name="Matthieu De Mari" userId="dfb708c9-d8dc-439f-9a3b-c772bf4a311c" providerId="ADAL" clId="{E03B2E52-244F-419C-AB4E-C49981FD5CA8}" dt="2023-04-08T08:00:08.335" v="3" actId="47"/>
        <pc:sldMkLst>
          <pc:docMk/>
          <pc:sldMk cId="1718094495" sldId="468"/>
        </pc:sldMkLst>
      </pc:sldChg>
      <pc:sldChg chg="del">
        <pc:chgData name="Matthieu De Mari" userId="dfb708c9-d8dc-439f-9a3b-c772bf4a311c" providerId="ADAL" clId="{E03B2E52-244F-419C-AB4E-C49981FD5CA8}" dt="2023-04-08T08:00:08.335" v="3" actId="47"/>
        <pc:sldMkLst>
          <pc:docMk/>
          <pc:sldMk cId="1014327518" sldId="469"/>
        </pc:sldMkLst>
      </pc:sldChg>
      <pc:sldChg chg="del">
        <pc:chgData name="Matthieu De Mari" userId="dfb708c9-d8dc-439f-9a3b-c772bf4a311c" providerId="ADAL" clId="{E03B2E52-244F-419C-AB4E-C49981FD5CA8}" dt="2023-04-08T08:00:08.335" v="3" actId="47"/>
        <pc:sldMkLst>
          <pc:docMk/>
          <pc:sldMk cId="2927776172" sldId="470"/>
        </pc:sldMkLst>
      </pc:sldChg>
      <pc:sldChg chg="del">
        <pc:chgData name="Matthieu De Mari" userId="dfb708c9-d8dc-439f-9a3b-c772bf4a311c" providerId="ADAL" clId="{E03B2E52-244F-419C-AB4E-C49981FD5CA8}" dt="2023-04-08T08:00:09.011" v="4" actId="47"/>
        <pc:sldMkLst>
          <pc:docMk/>
          <pc:sldMk cId="2472430717" sldId="471"/>
        </pc:sldMkLst>
      </pc:sldChg>
      <pc:sldChg chg="del">
        <pc:chgData name="Matthieu De Mari" userId="dfb708c9-d8dc-439f-9a3b-c772bf4a311c" providerId="ADAL" clId="{E03B2E52-244F-419C-AB4E-C49981FD5CA8}" dt="2023-04-08T08:00:09.011" v="4" actId="47"/>
        <pc:sldMkLst>
          <pc:docMk/>
          <pc:sldMk cId="593766553" sldId="472"/>
        </pc:sldMkLst>
      </pc:sldChg>
      <pc:sldChg chg="del">
        <pc:chgData name="Matthieu De Mari" userId="dfb708c9-d8dc-439f-9a3b-c772bf4a311c" providerId="ADAL" clId="{E03B2E52-244F-419C-AB4E-C49981FD5CA8}" dt="2023-04-08T08:00:09.011" v="4" actId="47"/>
        <pc:sldMkLst>
          <pc:docMk/>
          <pc:sldMk cId="3690906701" sldId="473"/>
        </pc:sldMkLst>
      </pc:sldChg>
      <pc:sldChg chg="del">
        <pc:chgData name="Matthieu De Mari" userId="dfb708c9-d8dc-439f-9a3b-c772bf4a311c" providerId="ADAL" clId="{E03B2E52-244F-419C-AB4E-C49981FD5CA8}" dt="2023-04-08T08:00:09.011" v="4" actId="47"/>
        <pc:sldMkLst>
          <pc:docMk/>
          <pc:sldMk cId="4184282648" sldId="475"/>
        </pc:sldMkLst>
      </pc:sldChg>
      <pc:sldChg chg="del">
        <pc:chgData name="Matthieu De Mari" userId="dfb708c9-d8dc-439f-9a3b-c772bf4a311c" providerId="ADAL" clId="{E03B2E52-244F-419C-AB4E-C49981FD5CA8}" dt="2023-04-08T08:00:09.809" v="5" actId="47"/>
        <pc:sldMkLst>
          <pc:docMk/>
          <pc:sldMk cId="2162864775" sldId="476"/>
        </pc:sldMkLst>
      </pc:sldChg>
      <pc:sldChg chg="del">
        <pc:chgData name="Matthieu De Mari" userId="dfb708c9-d8dc-439f-9a3b-c772bf4a311c" providerId="ADAL" clId="{E03B2E52-244F-419C-AB4E-C49981FD5CA8}" dt="2023-04-08T08:00:09.809" v="5" actId="47"/>
        <pc:sldMkLst>
          <pc:docMk/>
          <pc:sldMk cId="1639612149" sldId="477"/>
        </pc:sldMkLst>
      </pc:sldChg>
      <pc:sldChg chg="del">
        <pc:chgData name="Matthieu De Mari" userId="dfb708c9-d8dc-439f-9a3b-c772bf4a311c" providerId="ADAL" clId="{E03B2E52-244F-419C-AB4E-C49981FD5CA8}" dt="2023-04-08T08:00:09.809" v="5" actId="47"/>
        <pc:sldMkLst>
          <pc:docMk/>
          <pc:sldMk cId="1953190717" sldId="478"/>
        </pc:sldMkLst>
      </pc:sldChg>
      <pc:sldChg chg="del">
        <pc:chgData name="Matthieu De Mari" userId="dfb708c9-d8dc-439f-9a3b-c772bf4a311c" providerId="ADAL" clId="{E03B2E52-244F-419C-AB4E-C49981FD5CA8}" dt="2023-04-08T08:00:09.809" v="5" actId="47"/>
        <pc:sldMkLst>
          <pc:docMk/>
          <pc:sldMk cId="3350842008" sldId="479"/>
        </pc:sldMkLst>
      </pc:sldChg>
      <pc:sldChg chg="del">
        <pc:chgData name="Matthieu De Mari" userId="dfb708c9-d8dc-439f-9a3b-c772bf4a311c" providerId="ADAL" clId="{E03B2E52-244F-419C-AB4E-C49981FD5CA8}" dt="2023-04-08T08:01:47.915" v="56" actId="47"/>
        <pc:sldMkLst>
          <pc:docMk/>
          <pc:sldMk cId="3845533750" sldId="480"/>
        </pc:sldMkLst>
      </pc:sldChg>
      <pc:sldChg chg="del">
        <pc:chgData name="Matthieu De Mari" userId="dfb708c9-d8dc-439f-9a3b-c772bf4a311c" providerId="ADAL" clId="{E03B2E52-244F-419C-AB4E-C49981FD5CA8}" dt="2023-04-08T08:01:47.915" v="56" actId="47"/>
        <pc:sldMkLst>
          <pc:docMk/>
          <pc:sldMk cId="1362950094" sldId="481"/>
        </pc:sldMkLst>
      </pc:sldChg>
      <pc:sldChg chg="del">
        <pc:chgData name="Matthieu De Mari" userId="dfb708c9-d8dc-439f-9a3b-c772bf4a311c" providerId="ADAL" clId="{E03B2E52-244F-419C-AB4E-C49981FD5CA8}" dt="2023-04-08T08:01:47.915" v="56" actId="47"/>
        <pc:sldMkLst>
          <pc:docMk/>
          <pc:sldMk cId="3462318670" sldId="482"/>
        </pc:sldMkLst>
      </pc:sldChg>
      <pc:sldChg chg="del">
        <pc:chgData name="Matthieu De Mari" userId="dfb708c9-d8dc-439f-9a3b-c772bf4a311c" providerId="ADAL" clId="{E03B2E52-244F-419C-AB4E-C49981FD5CA8}" dt="2023-04-08T08:00:09.809" v="5" actId="47"/>
        <pc:sldMkLst>
          <pc:docMk/>
          <pc:sldMk cId="1142326140" sldId="483"/>
        </pc:sldMkLst>
      </pc:sldChg>
      <pc:sldChg chg="del">
        <pc:chgData name="Matthieu De Mari" userId="dfb708c9-d8dc-439f-9a3b-c772bf4a311c" providerId="ADAL" clId="{E03B2E52-244F-419C-AB4E-C49981FD5CA8}" dt="2023-04-08T08:01:47.915" v="56" actId="47"/>
        <pc:sldMkLst>
          <pc:docMk/>
          <pc:sldMk cId="3690971607" sldId="484"/>
        </pc:sldMkLst>
      </pc:sldChg>
      <pc:sldChg chg="del">
        <pc:chgData name="Matthieu De Mari" userId="dfb708c9-d8dc-439f-9a3b-c772bf4a311c" providerId="ADAL" clId="{E03B2E52-244F-419C-AB4E-C49981FD5CA8}" dt="2023-04-08T08:01:47.915" v="56" actId="47"/>
        <pc:sldMkLst>
          <pc:docMk/>
          <pc:sldMk cId="1704773308" sldId="485"/>
        </pc:sldMkLst>
      </pc:sldChg>
      <pc:sldChg chg="del">
        <pc:chgData name="Matthieu De Mari" userId="dfb708c9-d8dc-439f-9a3b-c772bf4a311c" providerId="ADAL" clId="{E03B2E52-244F-419C-AB4E-C49981FD5CA8}" dt="2023-04-08T08:01:47.915" v="56" actId="47"/>
        <pc:sldMkLst>
          <pc:docMk/>
          <pc:sldMk cId="3623171595" sldId="486"/>
        </pc:sldMkLst>
      </pc:sldChg>
      <pc:sldChg chg="del">
        <pc:chgData name="Matthieu De Mari" userId="dfb708c9-d8dc-439f-9a3b-c772bf4a311c" providerId="ADAL" clId="{E03B2E52-244F-419C-AB4E-C49981FD5CA8}" dt="2023-04-08T08:01:47.915" v="56" actId="47"/>
        <pc:sldMkLst>
          <pc:docMk/>
          <pc:sldMk cId="80971551" sldId="487"/>
        </pc:sldMkLst>
      </pc:sldChg>
      <pc:sldChg chg="del">
        <pc:chgData name="Matthieu De Mari" userId="dfb708c9-d8dc-439f-9a3b-c772bf4a311c" providerId="ADAL" clId="{E03B2E52-244F-419C-AB4E-C49981FD5CA8}" dt="2023-04-08T08:01:47.915" v="56" actId="47"/>
        <pc:sldMkLst>
          <pc:docMk/>
          <pc:sldMk cId="2953493362" sldId="488"/>
        </pc:sldMkLst>
      </pc:sldChg>
      <pc:sldChg chg="del">
        <pc:chgData name="Matthieu De Mari" userId="dfb708c9-d8dc-439f-9a3b-c772bf4a311c" providerId="ADAL" clId="{E03B2E52-244F-419C-AB4E-C49981FD5CA8}" dt="2023-04-08T08:01:47.915" v="56" actId="47"/>
        <pc:sldMkLst>
          <pc:docMk/>
          <pc:sldMk cId="4147316955" sldId="489"/>
        </pc:sldMkLst>
      </pc:sldChg>
      <pc:sldChg chg="del">
        <pc:chgData name="Matthieu De Mari" userId="dfb708c9-d8dc-439f-9a3b-c772bf4a311c" providerId="ADAL" clId="{E03B2E52-244F-419C-AB4E-C49981FD5CA8}" dt="2023-04-08T08:01:47.915" v="56" actId="47"/>
        <pc:sldMkLst>
          <pc:docMk/>
          <pc:sldMk cId="2648708034" sldId="490"/>
        </pc:sldMkLst>
      </pc:sldChg>
      <pc:sldChg chg="del">
        <pc:chgData name="Matthieu De Mari" userId="dfb708c9-d8dc-439f-9a3b-c772bf4a311c" providerId="ADAL" clId="{E03B2E52-244F-419C-AB4E-C49981FD5CA8}" dt="2023-04-08T08:00:09.809" v="5" actId="47"/>
        <pc:sldMkLst>
          <pc:docMk/>
          <pc:sldMk cId="2993223725" sldId="491"/>
        </pc:sldMkLst>
      </pc:sldChg>
      <pc:sldChg chg="del">
        <pc:chgData name="Matthieu De Mari" userId="dfb708c9-d8dc-439f-9a3b-c772bf4a311c" providerId="ADAL" clId="{E03B2E52-244F-419C-AB4E-C49981FD5CA8}" dt="2023-04-08T08:00:09.809" v="5" actId="47"/>
        <pc:sldMkLst>
          <pc:docMk/>
          <pc:sldMk cId="4245433632" sldId="492"/>
        </pc:sldMkLst>
      </pc:sldChg>
      <pc:sldChg chg="del">
        <pc:chgData name="Matthieu De Mari" userId="dfb708c9-d8dc-439f-9a3b-c772bf4a311c" providerId="ADAL" clId="{E03B2E52-244F-419C-AB4E-C49981FD5CA8}" dt="2023-04-08T08:00:09.809" v="5" actId="47"/>
        <pc:sldMkLst>
          <pc:docMk/>
          <pc:sldMk cId="237581144" sldId="493"/>
        </pc:sldMkLst>
      </pc:sldChg>
      <pc:sldChg chg="del">
        <pc:chgData name="Matthieu De Mari" userId="dfb708c9-d8dc-439f-9a3b-c772bf4a311c" providerId="ADAL" clId="{E03B2E52-244F-419C-AB4E-C49981FD5CA8}" dt="2023-04-08T08:00:09.809" v="5" actId="47"/>
        <pc:sldMkLst>
          <pc:docMk/>
          <pc:sldMk cId="1029027369" sldId="494"/>
        </pc:sldMkLst>
      </pc:sldChg>
      <pc:sldChg chg="del">
        <pc:chgData name="Matthieu De Mari" userId="dfb708c9-d8dc-439f-9a3b-c772bf4a311c" providerId="ADAL" clId="{E03B2E52-244F-419C-AB4E-C49981FD5CA8}" dt="2023-04-08T08:00:09.809" v="5" actId="47"/>
        <pc:sldMkLst>
          <pc:docMk/>
          <pc:sldMk cId="3542672589" sldId="495"/>
        </pc:sldMkLst>
      </pc:sldChg>
      <pc:sldChg chg="del">
        <pc:chgData name="Matthieu De Mari" userId="dfb708c9-d8dc-439f-9a3b-c772bf4a311c" providerId="ADAL" clId="{E03B2E52-244F-419C-AB4E-C49981FD5CA8}" dt="2023-04-08T08:00:09.809" v="5" actId="47"/>
        <pc:sldMkLst>
          <pc:docMk/>
          <pc:sldMk cId="2151231624" sldId="496"/>
        </pc:sldMkLst>
      </pc:sldChg>
      <pc:sldChg chg="del">
        <pc:chgData name="Matthieu De Mari" userId="dfb708c9-d8dc-439f-9a3b-c772bf4a311c" providerId="ADAL" clId="{E03B2E52-244F-419C-AB4E-C49981FD5CA8}" dt="2023-04-08T08:00:09.809" v="5" actId="47"/>
        <pc:sldMkLst>
          <pc:docMk/>
          <pc:sldMk cId="1366846395" sldId="497"/>
        </pc:sldMkLst>
      </pc:sldChg>
      <pc:sldChg chg="del">
        <pc:chgData name="Matthieu De Mari" userId="dfb708c9-d8dc-439f-9a3b-c772bf4a311c" providerId="ADAL" clId="{E03B2E52-244F-419C-AB4E-C49981FD5CA8}" dt="2023-04-08T08:00:10.633" v="6" actId="47"/>
        <pc:sldMkLst>
          <pc:docMk/>
          <pc:sldMk cId="310984207" sldId="498"/>
        </pc:sldMkLst>
      </pc:sldChg>
      <pc:sldChg chg="del">
        <pc:chgData name="Matthieu De Mari" userId="dfb708c9-d8dc-439f-9a3b-c772bf4a311c" providerId="ADAL" clId="{E03B2E52-244F-419C-AB4E-C49981FD5CA8}" dt="2023-04-08T08:00:12.174" v="7" actId="47"/>
        <pc:sldMkLst>
          <pc:docMk/>
          <pc:sldMk cId="2274285334" sldId="499"/>
        </pc:sldMkLst>
      </pc:sldChg>
      <pc:sldChg chg="del">
        <pc:chgData name="Matthieu De Mari" userId="dfb708c9-d8dc-439f-9a3b-c772bf4a311c" providerId="ADAL" clId="{E03B2E52-244F-419C-AB4E-C49981FD5CA8}" dt="2023-04-08T08:00:14.782" v="9" actId="47"/>
        <pc:sldMkLst>
          <pc:docMk/>
          <pc:sldMk cId="3908333013" sldId="500"/>
        </pc:sldMkLst>
      </pc:sldChg>
      <pc:sldChg chg="del">
        <pc:chgData name="Matthieu De Mari" userId="dfb708c9-d8dc-439f-9a3b-c772bf4a311c" providerId="ADAL" clId="{E03B2E52-244F-419C-AB4E-C49981FD5CA8}" dt="2023-04-08T08:00:15.972" v="10" actId="47"/>
        <pc:sldMkLst>
          <pc:docMk/>
          <pc:sldMk cId="3420542633" sldId="501"/>
        </pc:sldMkLst>
      </pc:sldChg>
      <pc:sldChg chg="del">
        <pc:chgData name="Matthieu De Mari" userId="dfb708c9-d8dc-439f-9a3b-c772bf4a311c" providerId="ADAL" clId="{E03B2E52-244F-419C-AB4E-C49981FD5CA8}" dt="2023-04-08T08:00:08.335" v="3" actId="47"/>
        <pc:sldMkLst>
          <pc:docMk/>
          <pc:sldMk cId="2226384261" sldId="502"/>
        </pc:sldMkLst>
      </pc:sldChg>
      <pc:sldChg chg="del">
        <pc:chgData name="Matthieu De Mari" userId="dfb708c9-d8dc-439f-9a3b-c772bf4a311c" providerId="ADAL" clId="{E03B2E52-244F-419C-AB4E-C49981FD5CA8}" dt="2023-04-08T08:00:08.335" v="3" actId="47"/>
        <pc:sldMkLst>
          <pc:docMk/>
          <pc:sldMk cId="2587769254" sldId="503"/>
        </pc:sldMkLst>
      </pc:sldChg>
      <pc:sldChg chg="del">
        <pc:chgData name="Matthieu De Mari" userId="dfb708c9-d8dc-439f-9a3b-c772bf4a311c" providerId="ADAL" clId="{E03B2E52-244F-419C-AB4E-C49981FD5CA8}" dt="2023-04-08T08:00:10.633" v="6" actId="47"/>
        <pc:sldMkLst>
          <pc:docMk/>
          <pc:sldMk cId="4243325575" sldId="504"/>
        </pc:sldMkLst>
      </pc:sldChg>
      <pc:sldChg chg="del">
        <pc:chgData name="Matthieu De Mari" userId="dfb708c9-d8dc-439f-9a3b-c772bf4a311c" providerId="ADAL" clId="{E03B2E52-244F-419C-AB4E-C49981FD5CA8}" dt="2023-04-08T08:00:10.633" v="6" actId="47"/>
        <pc:sldMkLst>
          <pc:docMk/>
          <pc:sldMk cId="1130876562" sldId="505"/>
        </pc:sldMkLst>
      </pc:sldChg>
      <pc:sldChg chg="del">
        <pc:chgData name="Matthieu De Mari" userId="dfb708c9-d8dc-439f-9a3b-c772bf4a311c" providerId="ADAL" clId="{E03B2E52-244F-419C-AB4E-C49981FD5CA8}" dt="2023-04-08T08:00:12.174" v="7" actId="47"/>
        <pc:sldMkLst>
          <pc:docMk/>
          <pc:sldMk cId="3840058877" sldId="506"/>
        </pc:sldMkLst>
      </pc:sldChg>
      <pc:sldChg chg="del">
        <pc:chgData name="Matthieu De Mari" userId="dfb708c9-d8dc-439f-9a3b-c772bf4a311c" providerId="ADAL" clId="{E03B2E52-244F-419C-AB4E-C49981FD5CA8}" dt="2023-04-08T08:00:12.174" v="7" actId="47"/>
        <pc:sldMkLst>
          <pc:docMk/>
          <pc:sldMk cId="1802749567" sldId="507"/>
        </pc:sldMkLst>
      </pc:sldChg>
      <pc:sldChg chg="del">
        <pc:chgData name="Matthieu De Mari" userId="dfb708c9-d8dc-439f-9a3b-c772bf4a311c" providerId="ADAL" clId="{E03B2E52-244F-419C-AB4E-C49981FD5CA8}" dt="2023-04-08T08:00:12.174" v="7" actId="47"/>
        <pc:sldMkLst>
          <pc:docMk/>
          <pc:sldMk cId="1764366404" sldId="508"/>
        </pc:sldMkLst>
      </pc:sldChg>
      <pc:sldChg chg="del">
        <pc:chgData name="Matthieu De Mari" userId="dfb708c9-d8dc-439f-9a3b-c772bf4a311c" providerId="ADAL" clId="{E03B2E52-244F-419C-AB4E-C49981FD5CA8}" dt="2023-04-08T08:00:12.174" v="7" actId="47"/>
        <pc:sldMkLst>
          <pc:docMk/>
          <pc:sldMk cId="929044324" sldId="509"/>
        </pc:sldMkLst>
      </pc:sldChg>
      <pc:sldChg chg="del">
        <pc:chgData name="Matthieu De Mari" userId="dfb708c9-d8dc-439f-9a3b-c772bf4a311c" providerId="ADAL" clId="{E03B2E52-244F-419C-AB4E-C49981FD5CA8}" dt="2023-04-08T08:00:12.174" v="7" actId="47"/>
        <pc:sldMkLst>
          <pc:docMk/>
          <pc:sldMk cId="640978482" sldId="510"/>
        </pc:sldMkLst>
      </pc:sldChg>
      <pc:sldChg chg="del">
        <pc:chgData name="Matthieu De Mari" userId="dfb708c9-d8dc-439f-9a3b-c772bf4a311c" providerId="ADAL" clId="{E03B2E52-244F-419C-AB4E-C49981FD5CA8}" dt="2023-04-08T08:00:10.633" v="6" actId="47"/>
        <pc:sldMkLst>
          <pc:docMk/>
          <pc:sldMk cId="3045070308" sldId="511"/>
        </pc:sldMkLst>
      </pc:sldChg>
      <pc:sldChg chg="del">
        <pc:chgData name="Matthieu De Mari" userId="dfb708c9-d8dc-439f-9a3b-c772bf4a311c" providerId="ADAL" clId="{E03B2E52-244F-419C-AB4E-C49981FD5CA8}" dt="2023-04-08T08:00:14.782" v="9" actId="47"/>
        <pc:sldMkLst>
          <pc:docMk/>
          <pc:sldMk cId="3013736690" sldId="512"/>
        </pc:sldMkLst>
      </pc:sldChg>
      <pc:sldChg chg="del">
        <pc:chgData name="Matthieu De Mari" userId="dfb708c9-d8dc-439f-9a3b-c772bf4a311c" providerId="ADAL" clId="{E03B2E52-244F-419C-AB4E-C49981FD5CA8}" dt="2023-04-08T08:00:14.782" v="9" actId="47"/>
        <pc:sldMkLst>
          <pc:docMk/>
          <pc:sldMk cId="2761092996" sldId="513"/>
        </pc:sldMkLst>
      </pc:sldChg>
      <pc:sldChg chg="del">
        <pc:chgData name="Matthieu De Mari" userId="dfb708c9-d8dc-439f-9a3b-c772bf4a311c" providerId="ADAL" clId="{E03B2E52-244F-419C-AB4E-C49981FD5CA8}" dt="2023-04-08T08:00:14.782" v="9" actId="47"/>
        <pc:sldMkLst>
          <pc:docMk/>
          <pc:sldMk cId="3154277172" sldId="514"/>
        </pc:sldMkLst>
      </pc:sldChg>
      <pc:sldChg chg="del">
        <pc:chgData name="Matthieu De Mari" userId="dfb708c9-d8dc-439f-9a3b-c772bf4a311c" providerId="ADAL" clId="{E03B2E52-244F-419C-AB4E-C49981FD5CA8}" dt="2023-04-08T08:00:12.174" v="7" actId="47"/>
        <pc:sldMkLst>
          <pc:docMk/>
          <pc:sldMk cId="3069451692" sldId="515"/>
        </pc:sldMkLst>
      </pc:sldChg>
      <pc:sldChg chg="del">
        <pc:chgData name="Matthieu De Mari" userId="dfb708c9-d8dc-439f-9a3b-c772bf4a311c" providerId="ADAL" clId="{E03B2E52-244F-419C-AB4E-C49981FD5CA8}" dt="2023-04-08T08:00:12.174" v="7" actId="47"/>
        <pc:sldMkLst>
          <pc:docMk/>
          <pc:sldMk cId="1809647592" sldId="516"/>
        </pc:sldMkLst>
      </pc:sldChg>
      <pc:sldChg chg="del">
        <pc:chgData name="Matthieu De Mari" userId="dfb708c9-d8dc-439f-9a3b-c772bf4a311c" providerId="ADAL" clId="{E03B2E52-244F-419C-AB4E-C49981FD5CA8}" dt="2023-04-08T08:00:12.174" v="7" actId="47"/>
        <pc:sldMkLst>
          <pc:docMk/>
          <pc:sldMk cId="1701096527" sldId="517"/>
        </pc:sldMkLst>
      </pc:sldChg>
      <pc:sldChg chg="del">
        <pc:chgData name="Matthieu De Mari" userId="dfb708c9-d8dc-439f-9a3b-c772bf4a311c" providerId="ADAL" clId="{E03B2E52-244F-419C-AB4E-C49981FD5CA8}" dt="2023-04-08T08:00:12.174" v="7" actId="47"/>
        <pc:sldMkLst>
          <pc:docMk/>
          <pc:sldMk cId="1141821811" sldId="518"/>
        </pc:sldMkLst>
      </pc:sldChg>
      <pc:sldChg chg="del">
        <pc:chgData name="Matthieu De Mari" userId="dfb708c9-d8dc-439f-9a3b-c772bf4a311c" providerId="ADAL" clId="{E03B2E52-244F-419C-AB4E-C49981FD5CA8}" dt="2023-04-08T08:00:12.174" v="7" actId="47"/>
        <pc:sldMkLst>
          <pc:docMk/>
          <pc:sldMk cId="3673468642" sldId="519"/>
        </pc:sldMkLst>
      </pc:sldChg>
      <pc:sldChg chg="del">
        <pc:chgData name="Matthieu De Mari" userId="dfb708c9-d8dc-439f-9a3b-c772bf4a311c" providerId="ADAL" clId="{E03B2E52-244F-419C-AB4E-C49981FD5CA8}" dt="2023-04-08T08:00:14.782" v="9" actId="47"/>
        <pc:sldMkLst>
          <pc:docMk/>
          <pc:sldMk cId="2791018726" sldId="520"/>
        </pc:sldMkLst>
      </pc:sldChg>
      <pc:sldChg chg="del">
        <pc:chgData name="Matthieu De Mari" userId="dfb708c9-d8dc-439f-9a3b-c772bf4a311c" providerId="ADAL" clId="{E03B2E52-244F-419C-AB4E-C49981FD5CA8}" dt="2023-04-08T08:00:14.782" v="9" actId="47"/>
        <pc:sldMkLst>
          <pc:docMk/>
          <pc:sldMk cId="3358970597" sldId="521"/>
        </pc:sldMkLst>
      </pc:sldChg>
      <pc:sldChg chg="del">
        <pc:chgData name="Matthieu De Mari" userId="dfb708c9-d8dc-439f-9a3b-c772bf4a311c" providerId="ADAL" clId="{E03B2E52-244F-419C-AB4E-C49981FD5CA8}" dt="2023-04-08T08:00:15.972" v="10" actId="47"/>
        <pc:sldMkLst>
          <pc:docMk/>
          <pc:sldMk cId="4076533536" sldId="522"/>
        </pc:sldMkLst>
      </pc:sldChg>
      <pc:sldChg chg="del">
        <pc:chgData name="Matthieu De Mari" userId="dfb708c9-d8dc-439f-9a3b-c772bf4a311c" providerId="ADAL" clId="{E03B2E52-244F-419C-AB4E-C49981FD5CA8}" dt="2023-04-08T08:00:15.972" v="10" actId="47"/>
        <pc:sldMkLst>
          <pc:docMk/>
          <pc:sldMk cId="1833340061" sldId="523"/>
        </pc:sldMkLst>
      </pc:sldChg>
      <pc:sldChg chg="del">
        <pc:chgData name="Matthieu De Mari" userId="dfb708c9-d8dc-439f-9a3b-c772bf4a311c" providerId="ADAL" clId="{E03B2E52-244F-419C-AB4E-C49981FD5CA8}" dt="2023-04-08T08:01:55.439" v="60" actId="47"/>
        <pc:sldMkLst>
          <pc:docMk/>
          <pc:sldMk cId="399777445" sldId="524"/>
        </pc:sldMkLst>
      </pc:sldChg>
      <pc:sldChg chg="del">
        <pc:chgData name="Matthieu De Mari" userId="dfb708c9-d8dc-439f-9a3b-c772bf4a311c" providerId="ADAL" clId="{E03B2E52-244F-419C-AB4E-C49981FD5CA8}" dt="2023-04-08T08:00:14.782" v="9" actId="47"/>
        <pc:sldMkLst>
          <pc:docMk/>
          <pc:sldMk cId="2511886125" sldId="525"/>
        </pc:sldMkLst>
      </pc:sldChg>
      <pc:sldChg chg="del">
        <pc:chgData name="Matthieu De Mari" userId="dfb708c9-d8dc-439f-9a3b-c772bf4a311c" providerId="ADAL" clId="{E03B2E52-244F-419C-AB4E-C49981FD5CA8}" dt="2023-04-08T08:00:13.199" v="8" actId="47"/>
        <pc:sldMkLst>
          <pc:docMk/>
          <pc:sldMk cId="3643749606" sldId="526"/>
        </pc:sldMkLst>
      </pc:sldChg>
      <pc:sldChg chg="del">
        <pc:chgData name="Matthieu De Mari" userId="dfb708c9-d8dc-439f-9a3b-c772bf4a311c" providerId="ADAL" clId="{E03B2E52-244F-419C-AB4E-C49981FD5CA8}" dt="2023-04-08T08:00:13.199" v="8" actId="47"/>
        <pc:sldMkLst>
          <pc:docMk/>
          <pc:sldMk cId="4182342499" sldId="527"/>
        </pc:sldMkLst>
      </pc:sldChg>
      <pc:sldChg chg="del">
        <pc:chgData name="Matthieu De Mari" userId="dfb708c9-d8dc-439f-9a3b-c772bf4a311c" providerId="ADAL" clId="{E03B2E52-244F-419C-AB4E-C49981FD5CA8}" dt="2023-04-08T08:00:13.199" v="8" actId="47"/>
        <pc:sldMkLst>
          <pc:docMk/>
          <pc:sldMk cId="4132539858" sldId="528"/>
        </pc:sldMkLst>
      </pc:sldChg>
      <pc:sldChg chg="del">
        <pc:chgData name="Matthieu De Mari" userId="dfb708c9-d8dc-439f-9a3b-c772bf4a311c" providerId="ADAL" clId="{E03B2E52-244F-419C-AB4E-C49981FD5CA8}" dt="2023-04-08T08:00:13.199" v="8" actId="47"/>
        <pc:sldMkLst>
          <pc:docMk/>
          <pc:sldMk cId="1760165752" sldId="529"/>
        </pc:sldMkLst>
      </pc:sldChg>
      <pc:sldChg chg="del">
        <pc:chgData name="Matthieu De Mari" userId="dfb708c9-d8dc-439f-9a3b-c772bf4a311c" providerId="ADAL" clId="{E03B2E52-244F-419C-AB4E-C49981FD5CA8}" dt="2023-04-08T08:00:13.199" v="8" actId="47"/>
        <pc:sldMkLst>
          <pc:docMk/>
          <pc:sldMk cId="3327038882" sldId="530"/>
        </pc:sldMkLst>
      </pc:sldChg>
      <pc:sldChg chg="del">
        <pc:chgData name="Matthieu De Mari" userId="dfb708c9-d8dc-439f-9a3b-c772bf4a311c" providerId="ADAL" clId="{E03B2E52-244F-419C-AB4E-C49981FD5CA8}" dt="2023-04-08T08:00:13.199" v="8" actId="47"/>
        <pc:sldMkLst>
          <pc:docMk/>
          <pc:sldMk cId="515919570" sldId="531"/>
        </pc:sldMkLst>
      </pc:sldChg>
      <pc:sldChg chg="del">
        <pc:chgData name="Matthieu De Mari" userId="dfb708c9-d8dc-439f-9a3b-c772bf4a311c" providerId="ADAL" clId="{E03B2E52-244F-419C-AB4E-C49981FD5CA8}" dt="2023-04-08T08:00:13.199" v="8" actId="47"/>
        <pc:sldMkLst>
          <pc:docMk/>
          <pc:sldMk cId="2690286840" sldId="533"/>
        </pc:sldMkLst>
      </pc:sldChg>
      <pc:sldChg chg="modSp mod">
        <pc:chgData name="Matthieu De Mari" userId="dfb708c9-d8dc-439f-9a3b-c772bf4a311c" providerId="ADAL" clId="{E03B2E52-244F-419C-AB4E-C49981FD5CA8}" dt="2023-04-08T11:44:50.425" v="5569"/>
        <pc:sldMkLst>
          <pc:docMk/>
          <pc:sldMk cId="1607593377" sldId="534"/>
        </pc:sldMkLst>
      </pc:sldChg>
      <pc:sldChg chg="del">
        <pc:chgData name="Matthieu De Mari" userId="dfb708c9-d8dc-439f-9a3b-c772bf4a311c" providerId="ADAL" clId="{E03B2E52-244F-419C-AB4E-C49981FD5CA8}" dt="2023-04-08T08:00:13.199" v="8" actId="47"/>
        <pc:sldMkLst>
          <pc:docMk/>
          <pc:sldMk cId="2038550404" sldId="535"/>
        </pc:sldMkLst>
      </pc:sldChg>
      <pc:sldChg chg="del">
        <pc:chgData name="Matthieu De Mari" userId="dfb708c9-d8dc-439f-9a3b-c772bf4a311c" providerId="ADAL" clId="{E03B2E52-244F-419C-AB4E-C49981FD5CA8}" dt="2023-04-08T08:01:50.405" v="57" actId="47"/>
        <pc:sldMkLst>
          <pc:docMk/>
          <pc:sldMk cId="685465814" sldId="541"/>
        </pc:sldMkLst>
      </pc:sldChg>
      <pc:sldChg chg="del">
        <pc:chgData name="Matthieu De Mari" userId="dfb708c9-d8dc-439f-9a3b-c772bf4a311c" providerId="ADAL" clId="{E03B2E52-244F-419C-AB4E-C49981FD5CA8}" dt="2023-04-08T08:01:56.905" v="61" actId="47"/>
        <pc:sldMkLst>
          <pc:docMk/>
          <pc:sldMk cId="776887393" sldId="542"/>
        </pc:sldMkLst>
      </pc:sldChg>
      <pc:sldChg chg="del">
        <pc:chgData name="Matthieu De Mari" userId="dfb708c9-d8dc-439f-9a3b-c772bf4a311c" providerId="ADAL" clId="{E03B2E52-244F-419C-AB4E-C49981FD5CA8}" dt="2023-04-08T08:01:56.905" v="61" actId="47"/>
        <pc:sldMkLst>
          <pc:docMk/>
          <pc:sldMk cId="2582824255" sldId="543"/>
        </pc:sldMkLst>
      </pc:sldChg>
      <pc:sldChg chg="del">
        <pc:chgData name="Matthieu De Mari" userId="dfb708c9-d8dc-439f-9a3b-c772bf4a311c" providerId="ADAL" clId="{E03B2E52-244F-419C-AB4E-C49981FD5CA8}" dt="2023-04-08T08:01:52.421" v="58" actId="47"/>
        <pc:sldMkLst>
          <pc:docMk/>
          <pc:sldMk cId="3948257976" sldId="544"/>
        </pc:sldMkLst>
      </pc:sldChg>
      <pc:sldChg chg="del">
        <pc:chgData name="Matthieu De Mari" userId="dfb708c9-d8dc-439f-9a3b-c772bf4a311c" providerId="ADAL" clId="{E03B2E52-244F-419C-AB4E-C49981FD5CA8}" dt="2023-04-08T08:01:50.405" v="57" actId="47"/>
        <pc:sldMkLst>
          <pc:docMk/>
          <pc:sldMk cId="248439847" sldId="545"/>
        </pc:sldMkLst>
      </pc:sldChg>
      <pc:sldChg chg="del">
        <pc:chgData name="Matthieu De Mari" userId="dfb708c9-d8dc-439f-9a3b-c772bf4a311c" providerId="ADAL" clId="{E03B2E52-244F-419C-AB4E-C49981FD5CA8}" dt="2023-04-08T08:01:50.405" v="57" actId="47"/>
        <pc:sldMkLst>
          <pc:docMk/>
          <pc:sldMk cId="671526785" sldId="546"/>
        </pc:sldMkLst>
      </pc:sldChg>
      <pc:sldChg chg="del">
        <pc:chgData name="Matthieu De Mari" userId="dfb708c9-d8dc-439f-9a3b-c772bf4a311c" providerId="ADAL" clId="{E03B2E52-244F-419C-AB4E-C49981FD5CA8}" dt="2023-04-08T08:01:50.405" v="57" actId="47"/>
        <pc:sldMkLst>
          <pc:docMk/>
          <pc:sldMk cId="3675315212" sldId="547"/>
        </pc:sldMkLst>
      </pc:sldChg>
      <pc:sldChg chg="del">
        <pc:chgData name="Matthieu De Mari" userId="dfb708c9-d8dc-439f-9a3b-c772bf4a311c" providerId="ADAL" clId="{E03B2E52-244F-419C-AB4E-C49981FD5CA8}" dt="2023-04-08T08:01:50.405" v="57" actId="47"/>
        <pc:sldMkLst>
          <pc:docMk/>
          <pc:sldMk cId="2634705324" sldId="548"/>
        </pc:sldMkLst>
      </pc:sldChg>
      <pc:sldChg chg="del">
        <pc:chgData name="Matthieu De Mari" userId="dfb708c9-d8dc-439f-9a3b-c772bf4a311c" providerId="ADAL" clId="{E03B2E52-244F-419C-AB4E-C49981FD5CA8}" dt="2023-04-08T08:01:50.405" v="57" actId="47"/>
        <pc:sldMkLst>
          <pc:docMk/>
          <pc:sldMk cId="290163072" sldId="549"/>
        </pc:sldMkLst>
      </pc:sldChg>
      <pc:sldChg chg="del">
        <pc:chgData name="Matthieu De Mari" userId="dfb708c9-d8dc-439f-9a3b-c772bf4a311c" providerId="ADAL" clId="{E03B2E52-244F-419C-AB4E-C49981FD5CA8}" dt="2023-04-08T08:01:50.405" v="57" actId="47"/>
        <pc:sldMkLst>
          <pc:docMk/>
          <pc:sldMk cId="939398046" sldId="550"/>
        </pc:sldMkLst>
      </pc:sldChg>
      <pc:sldChg chg="del">
        <pc:chgData name="Matthieu De Mari" userId="dfb708c9-d8dc-439f-9a3b-c772bf4a311c" providerId="ADAL" clId="{E03B2E52-244F-419C-AB4E-C49981FD5CA8}" dt="2023-04-08T08:01:50.405" v="57" actId="47"/>
        <pc:sldMkLst>
          <pc:docMk/>
          <pc:sldMk cId="2529192679" sldId="551"/>
        </pc:sldMkLst>
      </pc:sldChg>
      <pc:sldChg chg="del">
        <pc:chgData name="Matthieu De Mari" userId="dfb708c9-d8dc-439f-9a3b-c772bf4a311c" providerId="ADAL" clId="{E03B2E52-244F-419C-AB4E-C49981FD5CA8}" dt="2023-04-08T08:01:50.405" v="57" actId="47"/>
        <pc:sldMkLst>
          <pc:docMk/>
          <pc:sldMk cId="278003215" sldId="552"/>
        </pc:sldMkLst>
      </pc:sldChg>
      <pc:sldChg chg="del">
        <pc:chgData name="Matthieu De Mari" userId="dfb708c9-d8dc-439f-9a3b-c772bf4a311c" providerId="ADAL" clId="{E03B2E52-244F-419C-AB4E-C49981FD5CA8}" dt="2023-04-08T08:01:52.421" v="58" actId="47"/>
        <pc:sldMkLst>
          <pc:docMk/>
          <pc:sldMk cId="1970150408" sldId="553"/>
        </pc:sldMkLst>
      </pc:sldChg>
      <pc:sldChg chg="del">
        <pc:chgData name="Matthieu De Mari" userId="dfb708c9-d8dc-439f-9a3b-c772bf4a311c" providerId="ADAL" clId="{E03B2E52-244F-419C-AB4E-C49981FD5CA8}" dt="2023-04-08T08:01:52.421" v="58" actId="47"/>
        <pc:sldMkLst>
          <pc:docMk/>
          <pc:sldMk cId="2275015547" sldId="554"/>
        </pc:sldMkLst>
      </pc:sldChg>
      <pc:sldChg chg="del">
        <pc:chgData name="Matthieu De Mari" userId="dfb708c9-d8dc-439f-9a3b-c772bf4a311c" providerId="ADAL" clId="{E03B2E52-244F-419C-AB4E-C49981FD5CA8}" dt="2023-04-08T08:01:52.421" v="58" actId="47"/>
        <pc:sldMkLst>
          <pc:docMk/>
          <pc:sldMk cId="2441655716" sldId="555"/>
        </pc:sldMkLst>
      </pc:sldChg>
      <pc:sldChg chg="del">
        <pc:chgData name="Matthieu De Mari" userId="dfb708c9-d8dc-439f-9a3b-c772bf4a311c" providerId="ADAL" clId="{E03B2E52-244F-419C-AB4E-C49981FD5CA8}" dt="2023-04-08T08:01:52.421" v="58" actId="47"/>
        <pc:sldMkLst>
          <pc:docMk/>
          <pc:sldMk cId="3289215169" sldId="556"/>
        </pc:sldMkLst>
      </pc:sldChg>
      <pc:sldChg chg="del">
        <pc:chgData name="Matthieu De Mari" userId="dfb708c9-d8dc-439f-9a3b-c772bf4a311c" providerId="ADAL" clId="{E03B2E52-244F-419C-AB4E-C49981FD5CA8}" dt="2023-04-08T08:01:52.421" v="58" actId="47"/>
        <pc:sldMkLst>
          <pc:docMk/>
          <pc:sldMk cId="2477708256" sldId="557"/>
        </pc:sldMkLst>
      </pc:sldChg>
      <pc:sldChg chg="del">
        <pc:chgData name="Matthieu De Mari" userId="dfb708c9-d8dc-439f-9a3b-c772bf4a311c" providerId="ADAL" clId="{E03B2E52-244F-419C-AB4E-C49981FD5CA8}" dt="2023-04-08T08:01:53.810" v="59" actId="47"/>
        <pc:sldMkLst>
          <pc:docMk/>
          <pc:sldMk cId="1510176387" sldId="558"/>
        </pc:sldMkLst>
      </pc:sldChg>
      <pc:sldChg chg="del">
        <pc:chgData name="Matthieu De Mari" userId="dfb708c9-d8dc-439f-9a3b-c772bf4a311c" providerId="ADAL" clId="{E03B2E52-244F-419C-AB4E-C49981FD5CA8}" dt="2023-04-08T08:01:56.905" v="61" actId="47"/>
        <pc:sldMkLst>
          <pc:docMk/>
          <pc:sldMk cId="800400488" sldId="559"/>
        </pc:sldMkLst>
      </pc:sldChg>
      <pc:sldChg chg="del">
        <pc:chgData name="Matthieu De Mari" userId="dfb708c9-d8dc-439f-9a3b-c772bf4a311c" providerId="ADAL" clId="{E03B2E52-244F-419C-AB4E-C49981FD5CA8}" dt="2023-04-08T08:01:56.905" v="61" actId="47"/>
        <pc:sldMkLst>
          <pc:docMk/>
          <pc:sldMk cId="3871033695" sldId="560"/>
        </pc:sldMkLst>
      </pc:sldChg>
      <pc:sldChg chg="del">
        <pc:chgData name="Matthieu De Mari" userId="dfb708c9-d8dc-439f-9a3b-c772bf4a311c" providerId="ADAL" clId="{E03B2E52-244F-419C-AB4E-C49981FD5CA8}" dt="2023-04-08T08:01:56.905" v="61" actId="47"/>
        <pc:sldMkLst>
          <pc:docMk/>
          <pc:sldMk cId="118994326" sldId="561"/>
        </pc:sldMkLst>
      </pc:sldChg>
      <pc:sldChg chg="del">
        <pc:chgData name="Matthieu De Mari" userId="dfb708c9-d8dc-439f-9a3b-c772bf4a311c" providerId="ADAL" clId="{E03B2E52-244F-419C-AB4E-C49981FD5CA8}" dt="2023-04-08T08:01:56.905" v="61" actId="47"/>
        <pc:sldMkLst>
          <pc:docMk/>
          <pc:sldMk cId="4195373058" sldId="562"/>
        </pc:sldMkLst>
      </pc:sldChg>
      <pc:sldChg chg="del">
        <pc:chgData name="Matthieu De Mari" userId="dfb708c9-d8dc-439f-9a3b-c772bf4a311c" providerId="ADAL" clId="{E03B2E52-244F-419C-AB4E-C49981FD5CA8}" dt="2023-04-08T08:01:56.905" v="61" actId="47"/>
        <pc:sldMkLst>
          <pc:docMk/>
          <pc:sldMk cId="2866197105" sldId="563"/>
        </pc:sldMkLst>
      </pc:sldChg>
      <pc:sldChg chg="del">
        <pc:chgData name="Matthieu De Mari" userId="dfb708c9-d8dc-439f-9a3b-c772bf4a311c" providerId="ADAL" clId="{E03B2E52-244F-419C-AB4E-C49981FD5CA8}" dt="2023-04-08T08:01:56.905" v="61" actId="47"/>
        <pc:sldMkLst>
          <pc:docMk/>
          <pc:sldMk cId="414632623" sldId="564"/>
        </pc:sldMkLst>
      </pc:sldChg>
      <pc:sldChg chg="del">
        <pc:chgData name="Matthieu De Mari" userId="dfb708c9-d8dc-439f-9a3b-c772bf4a311c" providerId="ADAL" clId="{E03B2E52-244F-419C-AB4E-C49981FD5CA8}" dt="2023-04-08T08:01:56.905" v="61" actId="47"/>
        <pc:sldMkLst>
          <pc:docMk/>
          <pc:sldMk cId="1643076608" sldId="565"/>
        </pc:sldMkLst>
      </pc:sldChg>
      <pc:sldChg chg="del">
        <pc:chgData name="Matthieu De Mari" userId="dfb708c9-d8dc-439f-9a3b-c772bf4a311c" providerId="ADAL" clId="{E03B2E52-244F-419C-AB4E-C49981FD5CA8}" dt="2023-04-08T08:01:56.905" v="61" actId="47"/>
        <pc:sldMkLst>
          <pc:docMk/>
          <pc:sldMk cId="3272609176" sldId="566"/>
        </pc:sldMkLst>
      </pc:sldChg>
      <pc:sldChg chg="del">
        <pc:chgData name="Matthieu De Mari" userId="dfb708c9-d8dc-439f-9a3b-c772bf4a311c" providerId="ADAL" clId="{E03B2E52-244F-419C-AB4E-C49981FD5CA8}" dt="2023-04-08T08:01:56.905" v="61" actId="47"/>
        <pc:sldMkLst>
          <pc:docMk/>
          <pc:sldMk cId="3182056430" sldId="567"/>
        </pc:sldMkLst>
      </pc:sldChg>
      <pc:sldChg chg="del">
        <pc:chgData name="Matthieu De Mari" userId="dfb708c9-d8dc-439f-9a3b-c772bf4a311c" providerId="ADAL" clId="{E03B2E52-244F-419C-AB4E-C49981FD5CA8}" dt="2023-04-08T08:01:56.905" v="61" actId="47"/>
        <pc:sldMkLst>
          <pc:docMk/>
          <pc:sldMk cId="2948095588" sldId="568"/>
        </pc:sldMkLst>
      </pc:sldChg>
      <pc:sldChg chg="del">
        <pc:chgData name="Matthieu De Mari" userId="dfb708c9-d8dc-439f-9a3b-c772bf4a311c" providerId="ADAL" clId="{E03B2E52-244F-419C-AB4E-C49981FD5CA8}" dt="2023-04-08T08:01:56.905" v="61" actId="47"/>
        <pc:sldMkLst>
          <pc:docMk/>
          <pc:sldMk cId="4290530114" sldId="569"/>
        </pc:sldMkLst>
      </pc:sldChg>
      <pc:sldChg chg="del">
        <pc:chgData name="Matthieu De Mari" userId="dfb708c9-d8dc-439f-9a3b-c772bf4a311c" providerId="ADAL" clId="{E03B2E52-244F-419C-AB4E-C49981FD5CA8}" dt="2023-04-08T08:01:56.905" v="61" actId="47"/>
        <pc:sldMkLst>
          <pc:docMk/>
          <pc:sldMk cId="1222223045" sldId="570"/>
        </pc:sldMkLst>
      </pc:sldChg>
      <pc:sldChg chg="del">
        <pc:chgData name="Matthieu De Mari" userId="dfb708c9-d8dc-439f-9a3b-c772bf4a311c" providerId="ADAL" clId="{E03B2E52-244F-419C-AB4E-C49981FD5CA8}" dt="2023-04-08T08:01:43.660" v="54" actId="47"/>
        <pc:sldMkLst>
          <pc:docMk/>
          <pc:sldMk cId="1037892403" sldId="571"/>
        </pc:sldMkLst>
      </pc:sldChg>
      <pc:sldChg chg="del">
        <pc:chgData name="Matthieu De Mari" userId="dfb708c9-d8dc-439f-9a3b-c772bf4a311c" providerId="ADAL" clId="{E03B2E52-244F-419C-AB4E-C49981FD5CA8}" dt="2023-04-08T08:01:53.810" v="59" actId="47"/>
        <pc:sldMkLst>
          <pc:docMk/>
          <pc:sldMk cId="3725586703" sldId="572"/>
        </pc:sldMkLst>
      </pc:sldChg>
      <pc:sldChg chg="del">
        <pc:chgData name="Matthieu De Mari" userId="dfb708c9-d8dc-439f-9a3b-c772bf4a311c" providerId="ADAL" clId="{E03B2E52-244F-419C-AB4E-C49981FD5CA8}" dt="2023-04-08T08:01:53.810" v="59" actId="47"/>
        <pc:sldMkLst>
          <pc:docMk/>
          <pc:sldMk cId="868804947" sldId="573"/>
        </pc:sldMkLst>
      </pc:sldChg>
      <pc:sldChg chg="del">
        <pc:chgData name="Matthieu De Mari" userId="dfb708c9-d8dc-439f-9a3b-c772bf4a311c" providerId="ADAL" clId="{E03B2E52-244F-419C-AB4E-C49981FD5CA8}" dt="2023-04-08T08:01:45.573" v="55" actId="47"/>
        <pc:sldMkLst>
          <pc:docMk/>
          <pc:sldMk cId="593854342" sldId="574"/>
        </pc:sldMkLst>
      </pc:sldChg>
      <pc:sldChg chg="del">
        <pc:chgData name="Matthieu De Mari" userId="dfb708c9-d8dc-439f-9a3b-c772bf4a311c" providerId="ADAL" clId="{E03B2E52-244F-419C-AB4E-C49981FD5CA8}" dt="2023-04-08T08:01:53.810" v="59" actId="47"/>
        <pc:sldMkLst>
          <pc:docMk/>
          <pc:sldMk cId="757317932" sldId="575"/>
        </pc:sldMkLst>
      </pc:sldChg>
      <pc:sldChg chg="del">
        <pc:chgData name="Matthieu De Mari" userId="dfb708c9-d8dc-439f-9a3b-c772bf4a311c" providerId="ADAL" clId="{E03B2E52-244F-419C-AB4E-C49981FD5CA8}" dt="2023-04-08T08:01:53.810" v="59" actId="47"/>
        <pc:sldMkLst>
          <pc:docMk/>
          <pc:sldMk cId="999135589" sldId="576"/>
        </pc:sldMkLst>
      </pc:sldChg>
      <pc:sldChg chg="del">
        <pc:chgData name="Matthieu De Mari" userId="dfb708c9-d8dc-439f-9a3b-c772bf4a311c" providerId="ADAL" clId="{E03B2E52-244F-419C-AB4E-C49981FD5CA8}" dt="2023-04-08T08:01:53.810" v="59" actId="47"/>
        <pc:sldMkLst>
          <pc:docMk/>
          <pc:sldMk cId="3908765729" sldId="577"/>
        </pc:sldMkLst>
      </pc:sldChg>
      <pc:sldChg chg="del">
        <pc:chgData name="Matthieu De Mari" userId="dfb708c9-d8dc-439f-9a3b-c772bf4a311c" providerId="ADAL" clId="{E03B2E52-244F-419C-AB4E-C49981FD5CA8}" dt="2023-04-08T08:01:53.810" v="59" actId="47"/>
        <pc:sldMkLst>
          <pc:docMk/>
          <pc:sldMk cId="3791026620" sldId="578"/>
        </pc:sldMkLst>
      </pc:sldChg>
      <pc:sldChg chg="del">
        <pc:chgData name="Matthieu De Mari" userId="dfb708c9-d8dc-439f-9a3b-c772bf4a311c" providerId="ADAL" clId="{E03B2E52-244F-419C-AB4E-C49981FD5CA8}" dt="2023-04-08T08:01:53.810" v="59" actId="47"/>
        <pc:sldMkLst>
          <pc:docMk/>
          <pc:sldMk cId="3336211952" sldId="579"/>
        </pc:sldMkLst>
      </pc:sldChg>
      <pc:sldChg chg="del">
        <pc:chgData name="Matthieu De Mari" userId="dfb708c9-d8dc-439f-9a3b-c772bf4a311c" providerId="ADAL" clId="{E03B2E52-244F-419C-AB4E-C49981FD5CA8}" dt="2023-04-08T08:01:53.810" v="59" actId="47"/>
        <pc:sldMkLst>
          <pc:docMk/>
          <pc:sldMk cId="1320620905" sldId="580"/>
        </pc:sldMkLst>
      </pc:sldChg>
      <pc:sldChg chg="modSp del mod">
        <pc:chgData name="Matthieu De Mari" userId="dfb708c9-d8dc-439f-9a3b-c772bf4a311c" providerId="ADAL" clId="{E03B2E52-244F-419C-AB4E-C49981FD5CA8}" dt="2023-04-08T11:47:28.032" v="5684" actId="47"/>
        <pc:sldMkLst>
          <pc:docMk/>
          <pc:sldMk cId="2886394644" sldId="581"/>
        </pc:sldMkLst>
      </pc:sldChg>
      <pc:sldChg chg="del">
        <pc:chgData name="Matthieu De Mari" userId="dfb708c9-d8dc-439f-9a3b-c772bf4a311c" providerId="ADAL" clId="{E03B2E52-244F-419C-AB4E-C49981FD5CA8}" dt="2023-04-08T08:00:06.846" v="1" actId="47"/>
        <pc:sldMkLst>
          <pc:docMk/>
          <pc:sldMk cId="1937848456" sldId="582"/>
        </pc:sldMkLst>
      </pc:sldChg>
      <pc:sldChg chg="modSp new mod">
        <pc:chgData name="Matthieu De Mari" userId="dfb708c9-d8dc-439f-9a3b-c772bf4a311c" providerId="ADAL" clId="{E03B2E52-244F-419C-AB4E-C49981FD5CA8}" dt="2023-04-08T08:13:37.516" v="230" actId="20577"/>
        <pc:sldMkLst>
          <pc:docMk/>
          <pc:sldMk cId="2434913568" sldId="582"/>
        </pc:sldMkLst>
      </pc:sldChg>
      <pc:sldChg chg="modSp new mod">
        <pc:chgData name="Matthieu De Mari" userId="dfb708c9-d8dc-439f-9a3b-c772bf4a311c" providerId="ADAL" clId="{E03B2E52-244F-419C-AB4E-C49981FD5CA8}" dt="2023-04-08T08:15:57.780" v="380" actId="20577"/>
        <pc:sldMkLst>
          <pc:docMk/>
          <pc:sldMk cId="2346965948" sldId="583"/>
        </pc:sldMkLst>
      </pc:sldChg>
      <pc:sldChg chg="modSp add mod">
        <pc:chgData name="Matthieu De Mari" userId="dfb708c9-d8dc-439f-9a3b-c772bf4a311c" providerId="ADAL" clId="{E03B2E52-244F-419C-AB4E-C49981FD5CA8}" dt="2023-04-08T08:24:08.350" v="475" actId="20577"/>
        <pc:sldMkLst>
          <pc:docMk/>
          <pc:sldMk cId="3651028464" sldId="584"/>
        </pc:sldMkLst>
      </pc:sldChg>
      <pc:sldChg chg="addSp delSp modSp new mod modClrScheme chgLayout">
        <pc:chgData name="Matthieu De Mari" userId="dfb708c9-d8dc-439f-9a3b-c772bf4a311c" providerId="ADAL" clId="{E03B2E52-244F-419C-AB4E-C49981FD5CA8}" dt="2023-04-08T10:15:24.634" v="1112" actId="20577"/>
        <pc:sldMkLst>
          <pc:docMk/>
          <pc:sldMk cId="1861777367" sldId="585"/>
        </pc:sldMkLst>
      </pc:sldChg>
      <pc:sldChg chg="new del">
        <pc:chgData name="Matthieu De Mari" userId="dfb708c9-d8dc-439f-9a3b-c772bf4a311c" providerId="ADAL" clId="{E03B2E52-244F-419C-AB4E-C49981FD5CA8}" dt="2023-04-08T08:24:41.497" v="536" actId="47"/>
        <pc:sldMkLst>
          <pc:docMk/>
          <pc:sldMk cId="1843638437" sldId="586"/>
        </pc:sldMkLst>
      </pc:sldChg>
      <pc:sldChg chg="add del">
        <pc:chgData name="Matthieu De Mari" userId="dfb708c9-d8dc-439f-9a3b-c772bf4a311c" providerId="ADAL" clId="{E03B2E52-244F-419C-AB4E-C49981FD5CA8}" dt="2023-04-08T10:12:59.361" v="947" actId="47"/>
        <pc:sldMkLst>
          <pc:docMk/>
          <pc:sldMk cId="3862429343" sldId="586"/>
        </pc:sldMkLst>
      </pc:sldChg>
      <pc:sldChg chg="addSp delSp modSp add mod">
        <pc:chgData name="Matthieu De Mari" userId="dfb708c9-d8dc-439f-9a3b-c772bf4a311c" providerId="ADAL" clId="{E03B2E52-244F-419C-AB4E-C49981FD5CA8}" dt="2023-04-08T10:17:40.913" v="1445" actId="20577"/>
        <pc:sldMkLst>
          <pc:docMk/>
          <pc:sldMk cId="3252383260" sldId="587"/>
        </pc:sldMkLst>
      </pc:sldChg>
      <pc:sldChg chg="addSp delSp modSp add mod">
        <pc:chgData name="Matthieu De Mari" userId="dfb708c9-d8dc-439f-9a3b-c772bf4a311c" providerId="ADAL" clId="{E03B2E52-244F-419C-AB4E-C49981FD5CA8}" dt="2023-04-08T10:18:48.840" v="1631" actId="20577"/>
        <pc:sldMkLst>
          <pc:docMk/>
          <pc:sldMk cId="2892640342" sldId="588"/>
        </pc:sldMkLst>
      </pc:sldChg>
      <pc:sldChg chg="addSp delSp modSp add mod modClrScheme chgLayout">
        <pc:chgData name="Matthieu De Mari" userId="dfb708c9-d8dc-439f-9a3b-c772bf4a311c" providerId="ADAL" clId="{E03B2E52-244F-419C-AB4E-C49981FD5CA8}" dt="2023-04-08T10:19:32.045" v="1648" actId="20577"/>
        <pc:sldMkLst>
          <pc:docMk/>
          <pc:sldMk cId="3385248089" sldId="589"/>
        </pc:sldMkLst>
      </pc:sldChg>
      <pc:sldChg chg="modSp new mod">
        <pc:chgData name="Matthieu De Mari" userId="dfb708c9-d8dc-439f-9a3b-c772bf4a311c" providerId="ADAL" clId="{E03B2E52-244F-419C-AB4E-C49981FD5CA8}" dt="2023-04-08T11:20:15.378" v="2528" actId="20577"/>
        <pc:sldMkLst>
          <pc:docMk/>
          <pc:sldMk cId="2030928672" sldId="590"/>
        </pc:sldMkLst>
      </pc:sldChg>
      <pc:sldChg chg="addSp delSp modSp new mod modClrScheme chgLayout">
        <pc:chgData name="Matthieu De Mari" userId="dfb708c9-d8dc-439f-9a3b-c772bf4a311c" providerId="ADAL" clId="{E03B2E52-244F-419C-AB4E-C49981FD5CA8}" dt="2023-04-08T11:33:26.702" v="4340" actId="478"/>
        <pc:sldMkLst>
          <pc:docMk/>
          <pc:sldMk cId="2200457387" sldId="591"/>
        </pc:sldMkLst>
      </pc:sldChg>
      <pc:sldChg chg="delSp new del mod">
        <pc:chgData name="Matthieu De Mari" userId="dfb708c9-d8dc-439f-9a3b-c772bf4a311c" providerId="ADAL" clId="{E03B2E52-244F-419C-AB4E-C49981FD5CA8}" dt="2023-04-08T11:42:36.052" v="5191" actId="47"/>
        <pc:sldMkLst>
          <pc:docMk/>
          <pc:sldMk cId="1944105635" sldId="592"/>
        </pc:sldMkLst>
      </pc:sldChg>
      <pc:sldChg chg="new del">
        <pc:chgData name="Matthieu De Mari" userId="dfb708c9-d8dc-439f-9a3b-c772bf4a311c" providerId="ADAL" clId="{E03B2E52-244F-419C-AB4E-C49981FD5CA8}" dt="2023-04-08T11:42:38.010" v="5192" actId="47"/>
        <pc:sldMkLst>
          <pc:docMk/>
          <pc:sldMk cId="3968077811" sldId="593"/>
        </pc:sldMkLst>
      </pc:sldChg>
      <pc:sldChg chg="addSp delSp modSp add mod">
        <pc:chgData name="Matthieu De Mari" userId="dfb708c9-d8dc-439f-9a3b-c772bf4a311c" providerId="ADAL" clId="{E03B2E52-244F-419C-AB4E-C49981FD5CA8}" dt="2023-04-08T10:15:30.725" v="1113"/>
        <pc:sldMkLst>
          <pc:docMk/>
          <pc:sldMk cId="2930095963" sldId="594"/>
        </pc:sldMkLst>
      </pc:sldChg>
      <pc:sldChg chg="delSp modSp add mod ord modClrScheme chgLayout">
        <pc:chgData name="Matthieu De Mari" userId="dfb708c9-d8dc-439f-9a3b-c772bf4a311c" providerId="ADAL" clId="{E03B2E52-244F-419C-AB4E-C49981FD5CA8}" dt="2023-04-08T10:16:37.812" v="1269"/>
        <pc:sldMkLst>
          <pc:docMk/>
          <pc:sldMk cId="3248746070" sldId="595"/>
        </pc:sldMkLst>
      </pc:sldChg>
      <pc:sldChg chg="new del">
        <pc:chgData name="Matthieu De Mari" userId="dfb708c9-d8dc-439f-9a3b-c772bf4a311c" providerId="ADAL" clId="{E03B2E52-244F-419C-AB4E-C49981FD5CA8}" dt="2023-04-08T10:47:29.799" v="1651" actId="47"/>
        <pc:sldMkLst>
          <pc:docMk/>
          <pc:sldMk cId="2863143268" sldId="596"/>
        </pc:sldMkLst>
      </pc:sldChg>
      <pc:sldChg chg="addSp modSp add mod">
        <pc:chgData name="Matthieu De Mari" userId="dfb708c9-d8dc-439f-9a3b-c772bf4a311c" providerId="ADAL" clId="{E03B2E52-244F-419C-AB4E-C49981FD5CA8}" dt="2023-04-08T10:47:39.939" v="1655" actId="1076"/>
        <pc:sldMkLst>
          <pc:docMk/>
          <pc:sldMk cId="755846996" sldId="597"/>
        </pc:sldMkLst>
      </pc:sldChg>
      <pc:sldChg chg="addSp delSp modSp new mod modClrScheme chgLayout">
        <pc:chgData name="Matthieu De Mari" userId="dfb708c9-d8dc-439f-9a3b-c772bf4a311c" providerId="ADAL" clId="{E03B2E52-244F-419C-AB4E-C49981FD5CA8}" dt="2023-04-08T11:34:52.811" v="4460" actId="5793"/>
        <pc:sldMkLst>
          <pc:docMk/>
          <pc:sldMk cId="760770457" sldId="598"/>
        </pc:sldMkLst>
      </pc:sldChg>
      <pc:sldChg chg="addSp delSp modSp new mod modClrScheme chgLayout">
        <pc:chgData name="Matthieu De Mari" userId="dfb708c9-d8dc-439f-9a3b-c772bf4a311c" providerId="ADAL" clId="{E03B2E52-244F-419C-AB4E-C49981FD5CA8}" dt="2023-04-08T11:22:03.463" v="2692" actId="20577"/>
        <pc:sldMkLst>
          <pc:docMk/>
          <pc:sldMk cId="890213684" sldId="599"/>
        </pc:sldMkLst>
      </pc:sldChg>
      <pc:sldChg chg="modSp add mod">
        <pc:chgData name="Matthieu De Mari" userId="dfb708c9-d8dc-439f-9a3b-c772bf4a311c" providerId="ADAL" clId="{E03B2E52-244F-419C-AB4E-C49981FD5CA8}" dt="2023-04-08T11:22:26.484" v="2728" actId="5793"/>
        <pc:sldMkLst>
          <pc:docMk/>
          <pc:sldMk cId="127522753" sldId="600"/>
        </pc:sldMkLst>
      </pc:sldChg>
      <pc:sldChg chg="addSp delSp new mod modClrScheme chgLayout">
        <pc:chgData name="Matthieu De Mari" userId="dfb708c9-d8dc-439f-9a3b-c772bf4a311c" providerId="ADAL" clId="{E03B2E52-244F-419C-AB4E-C49981FD5CA8}" dt="2023-04-08T11:22:34.697" v="2731" actId="22"/>
        <pc:sldMkLst>
          <pc:docMk/>
          <pc:sldMk cId="1677669254" sldId="601"/>
        </pc:sldMkLst>
      </pc:sldChg>
      <pc:sldChg chg="addSp modSp new mod ord modClrScheme chgLayout">
        <pc:chgData name="Matthieu De Mari" userId="dfb708c9-d8dc-439f-9a3b-c772bf4a311c" providerId="ADAL" clId="{E03B2E52-244F-419C-AB4E-C49981FD5CA8}" dt="2023-04-08T11:27:14.156" v="3399" actId="962"/>
        <pc:sldMkLst>
          <pc:docMk/>
          <pc:sldMk cId="4225743079" sldId="602"/>
        </pc:sldMkLst>
      </pc:sldChg>
      <pc:sldChg chg="addSp delSp modSp add mod ord modClrScheme chgLayout">
        <pc:chgData name="Matthieu De Mari" userId="dfb708c9-d8dc-439f-9a3b-c772bf4a311c" providerId="ADAL" clId="{E03B2E52-244F-419C-AB4E-C49981FD5CA8}" dt="2023-04-08T11:23:17.537" v="2807" actId="20577"/>
        <pc:sldMkLst>
          <pc:docMk/>
          <pc:sldMk cId="2578392302" sldId="603"/>
        </pc:sldMkLst>
      </pc:sldChg>
      <pc:sldChg chg="addSp delSp modSp add del mod">
        <pc:chgData name="Matthieu De Mari" userId="dfb708c9-d8dc-439f-9a3b-c772bf4a311c" providerId="ADAL" clId="{E03B2E52-244F-419C-AB4E-C49981FD5CA8}" dt="2023-04-08T11:25:09.161" v="3035" actId="113"/>
        <pc:sldMkLst>
          <pc:docMk/>
          <pc:sldMk cId="1336134741" sldId="604"/>
        </pc:sldMkLst>
      </pc:sldChg>
      <pc:sldChg chg="addSp delSp modSp add mod">
        <pc:chgData name="Matthieu De Mari" userId="dfb708c9-d8dc-439f-9a3b-c772bf4a311c" providerId="ADAL" clId="{E03B2E52-244F-419C-AB4E-C49981FD5CA8}" dt="2023-04-08T11:25:20.437" v="3079" actId="20577"/>
        <pc:sldMkLst>
          <pc:docMk/>
          <pc:sldMk cId="4197663326" sldId="605"/>
        </pc:sldMkLst>
      </pc:sldChg>
      <pc:sldChg chg="modSp add mod">
        <pc:chgData name="Matthieu De Mari" userId="dfb708c9-d8dc-439f-9a3b-c772bf4a311c" providerId="ADAL" clId="{E03B2E52-244F-419C-AB4E-C49981FD5CA8}" dt="2023-04-08T11:30:06.203" v="3875" actId="20577"/>
        <pc:sldMkLst>
          <pc:docMk/>
          <pc:sldMk cId="3643771380" sldId="606"/>
        </pc:sldMkLst>
      </pc:sldChg>
      <pc:sldChg chg="modSp add mod">
        <pc:chgData name="Matthieu De Mari" userId="dfb708c9-d8dc-439f-9a3b-c772bf4a311c" providerId="ADAL" clId="{E03B2E52-244F-419C-AB4E-C49981FD5CA8}" dt="2023-04-08T11:30:25.457" v="3899" actId="20577"/>
        <pc:sldMkLst>
          <pc:docMk/>
          <pc:sldMk cId="2510407098" sldId="607"/>
        </pc:sldMkLst>
      </pc:sldChg>
      <pc:sldChg chg="modSp add mod">
        <pc:chgData name="Matthieu De Mari" userId="dfb708c9-d8dc-439f-9a3b-c772bf4a311c" providerId="ADAL" clId="{E03B2E52-244F-419C-AB4E-C49981FD5CA8}" dt="2023-04-08T11:31:35.844" v="4088" actId="20577"/>
        <pc:sldMkLst>
          <pc:docMk/>
          <pc:sldMk cId="3889445635" sldId="608"/>
        </pc:sldMkLst>
      </pc:sldChg>
      <pc:sldChg chg="modSp add mod">
        <pc:chgData name="Matthieu De Mari" userId="dfb708c9-d8dc-439f-9a3b-c772bf4a311c" providerId="ADAL" clId="{E03B2E52-244F-419C-AB4E-C49981FD5CA8}" dt="2023-04-08T11:33:58.910" v="4406" actId="27636"/>
        <pc:sldMkLst>
          <pc:docMk/>
          <pc:sldMk cId="1812917129" sldId="609"/>
        </pc:sldMkLst>
      </pc:sldChg>
      <pc:sldChg chg="addSp delSp new mod">
        <pc:chgData name="Matthieu De Mari" userId="dfb708c9-d8dc-439f-9a3b-c772bf4a311c" providerId="ADAL" clId="{E03B2E52-244F-419C-AB4E-C49981FD5CA8}" dt="2023-04-08T11:34:03.654" v="4410" actId="22"/>
        <pc:sldMkLst>
          <pc:docMk/>
          <pc:sldMk cId="2037900509" sldId="610"/>
        </pc:sldMkLst>
      </pc:sldChg>
      <pc:sldChg chg="modSp add mod">
        <pc:chgData name="Matthieu De Mari" userId="dfb708c9-d8dc-439f-9a3b-c772bf4a311c" providerId="ADAL" clId="{E03B2E52-244F-419C-AB4E-C49981FD5CA8}" dt="2023-04-08T11:35:31.986" v="4537" actId="20577"/>
        <pc:sldMkLst>
          <pc:docMk/>
          <pc:sldMk cId="800451184" sldId="611"/>
        </pc:sldMkLst>
      </pc:sldChg>
      <pc:sldChg chg="addSp delSp modSp new mod modClrScheme chgLayout">
        <pc:chgData name="Matthieu De Mari" userId="dfb708c9-d8dc-439f-9a3b-c772bf4a311c" providerId="ADAL" clId="{E03B2E52-244F-419C-AB4E-C49981FD5CA8}" dt="2023-04-08T11:40:07.615" v="4944" actId="20577"/>
        <pc:sldMkLst>
          <pc:docMk/>
          <pc:sldMk cId="4186483175" sldId="612"/>
        </pc:sldMkLst>
      </pc:sldChg>
      <pc:sldChg chg="modSp add mod">
        <pc:chgData name="Matthieu De Mari" userId="dfb708c9-d8dc-439f-9a3b-c772bf4a311c" providerId="ADAL" clId="{E03B2E52-244F-419C-AB4E-C49981FD5CA8}" dt="2023-04-08T11:41:31.495" v="5180" actId="20577"/>
        <pc:sldMkLst>
          <pc:docMk/>
          <pc:sldMk cId="1549644275" sldId="613"/>
        </pc:sldMkLst>
      </pc:sldChg>
      <pc:sldChg chg="addSp modSp add mod">
        <pc:chgData name="Matthieu De Mari" userId="dfb708c9-d8dc-439f-9a3b-c772bf4a311c" providerId="ADAL" clId="{E03B2E52-244F-419C-AB4E-C49981FD5CA8}" dt="2023-04-08T11:51:15.903" v="5902"/>
        <pc:sldMkLst>
          <pc:docMk/>
          <pc:sldMk cId="1414111421" sldId="614"/>
        </pc:sldMkLst>
      </pc:sldChg>
      <pc:sldChg chg="modSp add mod">
        <pc:chgData name="Matthieu De Mari" userId="dfb708c9-d8dc-439f-9a3b-c772bf4a311c" providerId="ADAL" clId="{E03B2E52-244F-419C-AB4E-C49981FD5CA8}" dt="2023-04-08T11:51:06.259" v="5897" actId="20577"/>
        <pc:sldMkLst>
          <pc:docMk/>
          <pc:sldMk cId="1094144927" sldId="615"/>
        </pc:sldMkLst>
      </pc:sldChg>
      <pc:sldChg chg="addSp delSp modSp new mod modClrScheme chgLayout">
        <pc:chgData name="Matthieu De Mari" userId="dfb708c9-d8dc-439f-9a3b-c772bf4a311c" providerId="ADAL" clId="{E03B2E52-244F-419C-AB4E-C49981FD5CA8}" dt="2023-04-08T11:53:59.149" v="6127" actId="20577"/>
        <pc:sldMkLst>
          <pc:docMk/>
          <pc:sldMk cId="3364526710" sldId="616"/>
        </pc:sldMkLst>
      </pc:sldChg>
      <pc:sldChg chg="modSp add mod">
        <pc:chgData name="Matthieu De Mari" userId="dfb708c9-d8dc-439f-9a3b-c772bf4a311c" providerId="ADAL" clId="{E03B2E52-244F-419C-AB4E-C49981FD5CA8}" dt="2023-04-08T11:55:21.859" v="6364" actId="113"/>
        <pc:sldMkLst>
          <pc:docMk/>
          <pc:sldMk cId="2646451569" sldId="617"/>
        </pc:sldMkLst>
      </pc:sldChg>
      <pc:sldChg chg="addSp delSp modSp add mod modClrScheme chgLayout">
        <pc:chgData name="Matthieu De Mari" userId="dfb708c9-d8dc-439f-9a3b-c772bf4a311c" providerId="ADAL" clId="{E03B2E52-244F-419C-AB4E-C49981FD5CA8}" dt="2023-04-11T00:33:25.877" v="6568" actId="14100"/>
        <pc:sldMkLst>
          <pc:docMk/>
          <pc:sldMk cId="1055941285" sldId="618"/>
        </pc:sldMkLst>
      </pc:sldChg>
    </pc:docChg>
  </pc:docChgLst>
  <pc:docChgLst>
    <pc:chgData name="Matthieu De Mari" userId="dfb708c9-d8dc-439f-9a3b-c772bf4a311c" providerId="ADAL" clId="{B769CEFE-7A47-413C-A219-2069B0661671}"/>
    <pc:docChg chg="custSel addSld delSld modSld sldOrd modSection">
      <pc:chgData name="Matthieu De Mari" userId="dfb708c9-d8dc-439f-9a3b-c772bf4a311c" providerId="ADAL" clId="{B769CEFE-7A47-413C-A219-2069B0661671}" dt="2023-04-08T07:58:42.851" v="333" actId="17846"/>
      <pc:docMkLst>
        <pc:docMk/>
      </pc:docMkLst>
      <pc:sldChg chg="modSp mod">
        <pc:chgData name="Matthieu De Mari" userId="dfb708c9-d8dc-439f-9a3b-c772bf4a311c" providerId="ADAL" clId="{B769CEFE-7A47-413C-A219-2069B0661671}" dt="2023-04-08T07:45:03.657" v="5" actId="20577"/>
        <pc:sldMkLst>
          <pc:docMk/>
          <pc:sldMk cId="3442501962" sldId="257"/>
        </pc:sldMkLst>
      </pc:sldChg>
      <pc:sldChg chg="modSp mod">
        <pc:chgData name="Matthieu De Mari" userId="dfb708c9-d8dc-439f-9a3b-c772bf4a311c" providerId="ADAL" clId="{B769CEFE-7A47-413C-A219-2069B0661671}" dt="2023-04-08T07:45:20.686" v="17" actId="20577"/>
        <pc:sldMkLst>
          <pc:docMk/>
          <pc:sldMk cId="1735167922" sldId="453"/>
        </pc:sldMkLst>
      </pc:sldChg>
      <pc:sldChg chg="modSp del mod">
        <pc:chgData name="Matthieu De Mari" userId="dfb708c9-d8dc-439f-9a3b-c772bf4a311c" providerId="ADAL" clId="{B769CEFE-7A47-413C-A219-2069B0661671}" dt="2023-04-08T07:47:09.872" v="64" actId="47"/>
        <pc:sldMkLst>
          <pc:docMk/>
          <pc:sldMk cId="2451743445" sldId="454"/>
        </pc:sldMkLst>
      </pc:sldChg>
      <pc:sldChg chg="modSp mod">
        <pc:chgData name="Matthieu De Mari" userId="dfb708c9-d8dc-439f-9a3b-c772bf4a311c" providerId="ADAL" clId="{B769CEFE-7A47-413C-A219-2069B0661671}" dt="2023-04-08T07:45:17.653" v="15" actId="20577"/>
        <pc:sldMkLst>
          <pc:docMk/>
          <pc:sldMk cId="2601915559" sldId="456"/>
        </pc:sldMkLst>
      </pc:sldChg>
      <pc:sldChg chg="modSp mod">
        <pc:chgData name="Matthieu De Mari" userId="dfb708c9-d8dc-439f-9a3b-c772bf4a311c" providerId="ADAL" clId="{B769CEFE-7A47-413C-A219-2069B0661671}" dt="2023-04-08T07:45:54.997" v="35" actId="20577"/>
        <pc:sldMkLst>
          <pc:docMk/>
          <pc:sldMk cId="67355367" sldId="457"/>
        </pc:sldMkLst>
      </pc:sldChg>
      <pc:sldChg chg="modSp mod">
        <pc:chgData name="Matthieu De Mari" userId="dfb708c9-d8dc-439f-9a3b-c772bf4a311c" providerId="ADAL" clId="{B769CEFE-7A47-413C-A219-2069B0661671}" dt="2023-04-08T07:45:23.680" v="19" actId="20577"/>
        <pc:sldMkLst>
          <pc:docMk/>
          <pc:sldMk cId="4131931522" sldId="458"/>
        </pc:sldMkLst>
      </pc:sldChg>
      <pc:sldChg chg="modSp mod">
        <pc:chgData name="Matthieu De Mari" userId="dfb708c9-d8dc-439f-9a3b-c772bf4a311c" providerId="ADAL" clId="{B769CEFE-7A47-413C-A219-2069B0661671}" dt="2023-04-08T07:46:10.297" v="39" actId="20577"/>
        <pc:sldMkLst>
          <pc:docMk/>
          <pc:sldMk cId="4256007098" sldId="459"/>
        </pc:sldMkLst>
      </pc:sldChg>
      <pc:sldChg chg="modSp mod">
        <pc:chgData name="Matthieu De Mari" userId="dfb708c9-d8dc-439f-9a3b-c772bf4a311c" providerId="ADAL" clId="{B769CEFE-7A47-413C-A219-2069B0661671}" dt="2023-04-08T07:45:51.467" v="33" actId="20577"/>
        <pc:sldMkLst>
          <pc:docMk/>
          <pc:sldMk cId="1571255117" sldId="460"/>
        </pc:sldMkLst>
      </pc:sldChg>
      <pc:sldChg chg="modSp mod">
        <pc:chgData name="Matthieu De Mari" userId="dfb708c9-d8dc-439f-9a3b-c772bf4a311c" providerId="ADAL" clId="{B769CEFE-7A47-413C-A219-2069B0661671}" dt="2023-04-08T07:46:17.137" v="47" actId="20577"/>
        <pc:sldMkLst>
          <pc:docMk/>
          <pc:sldMk cId="1830156731" sldId="462"/>
        </pc:sldMkLst>
      </pc:sldChg>
      <pc:sldChg chg="modSp mod">
        <pc:chgData name="Matthieu De Mari" userId="dfb708c9-d8dc-439f-9a3b-c772bf4a311c" providerId="ADAL" clId="{B769CEFE-7A47-413C-A219-2069B0661671}" dt="2023-04-08T07:46:22.042" v="51" actId="20577"/>
        <pc:sldMkLst>
          <pc:docMk/>
          <pc:sldMk cId="371587200" sldId="463"/>
        </pc:sldMkLst>
      </pc:sldChg>
      <pc:sldChg chg="modSp mod">
        <pc:chgData name="Matthieu De Mari" userId="dfb708c9-d8dc-439f-9a3b-c772bf4a311c" providerId="ADAL" clId="{B769CEFE-7A47-413C-A219-2069B0661671}" dt="2023-04-08T07:46:24.046" v="53" actId="20577"/>
        <pc:sldMkLst>
          <pc:docMk/>
          <pc:sldMk cId="677656765" sldId="466"/>
        </pc:sldMkLst>
      </pc:sldChg>
      <pc:sldChg chg="modSp mod">
        <pc:chgData name="Matthieu De Mari" userId="dfb708c9-d8dc-439f-9a3b-c772bf4a311c" providerId="ADAL" clId="{B769CEFE-7A47-413C-A219-2069B0661671}" dt="2023-04-08T07:46:34.575" v="63" actId="20577"/>
        <pc:sldMkLst>
          <pc:docMk/>
          <pc:sldMk cId="1718094495" sldId="468"/>
        </pc:sldMkLst>
      </pc:sldChg>
      <pc:sldChg chg="modSp mod">
        <pc:chgData name="Matthieu De Mari" userId="dfb708c9-d8dc-439f-9a3b-c772bf4a311c" providerId="ADAL" clId="{B769CEFE-7A47-413C-A219-2069B0661671}" dt="2023-04-08T07:46:32.887" v="61" actId="20577"/>
        <pc:sldMkLst>
          <pc:docMk/>
          <pc:sldMk cId="1014327518" sldId="469"/>
        </pc:sldMkLst>
      </pc:sldChg>
      <pc:sldChg chg="modSp mod">
        <pc:chgData name="Matthieu De Mari" userId="dfb708c9-d8dc-439f-9a3b-c772bf4a311c" providerId="ADAL" clId="{B769CEFE-7A47-413C-A219-2069B0661671}" dt="2023-04-08T07:46:29.399" v="57" actId="20577"/>
        <pc:sldMkLst>
          <pc:docMk/>
          <pc:sldMk cId="2927776172" sldId="470"/>
        </pc:sldMkLst>
      </pc:sldChg>
      <pc:sldChg chg="modSp mod">
        <pc:chgData name="Matthieu De Mari" userId="dfb708c9-d8dc-439f-9a3b-c772bf4a311c" providerId="ADAL" clId="{B769CEFE-7A47-413C-A219-2069B0661671}" dt="2023-04-08T07:48:08.647" v="82" actId="20577"/>
        <pc:sldMkLst>
          <pc:docMk/>
          <pc:sldMk cId="4184282648" sldId="475"/>
        </pc:sldMkLst>
      </pc:sldChg>
      <pc:sldChg chg="modSp mod">
        <pc:chgData name="Matthieu De Mari" userId="dfb708c9-d8dc-439f-9a3b-c772bf4a311c" providerId="ADAL" clId="{B769CEFE-7A47-413C-A219-2069B0661671}" dt="2023-04-08T07:50:27.954" v="110" actId="14100"/>
        <pc:sldMkLst>
          <pc:docMk/>
          <pc:sldMk cId="1142326140" sldId="483"/>
        </pc:sldMkLst>
      </pc:sldChg>
      <pc:sldChg chg="modSp mod">
        <pc:chgData name="Matthieu De Mari" userId="dfb708c9-d8dc-439f-9a3b-c772bf4a311c" providerId="ADAL" clId="{B769CEFE-7A47-413C-A219-2069B0661671}" dt="2023-04-08T07:50:17.147" v="107" actId="20577"/>
        <pc:sldMkLst>
          <pc:docMk/>
          <pc:sldMk cId="4245433632" sldId="492"/>
        </pc:sldMkLst>
      </pc:sldChg>
      <pc:sldChg chg="modSp mod">
        <pc:chgData name="Matthieu De Mari" userId="dfb708c9-d8dc-439f-9a3b-c772bf4a311c" providerId="ADAL" clId="{B769CEFE-7A47-413C-A219-2069B0661671}" dt="2023-04-08T07:50:32.907" v="111"/>
        <pc:sldMkLst>
          <pc:docMk/>
          <pc:sldMk cId="237581144" sldId="493"/>
        </pc:sldMkLst>
      </pc:sldChg>
      <pc:sldChg chg="modSp mod">
        <pc:chgData name="Matthieu De Mari" userId="dfb708c9-d8dc-439f-9a3b-c772bf4a311c" providerId="ADAL" clId="{B769CEFE-7A47-413C-A219-2069B0661671}" dt="2023-04-08T07:50:35.762" v="112"/>
        <pc:sldMkLst>
          <pc:docMk/>
          <pc:sldMk cId="1029027369" sldId="494"/>
        </pc:sldMkLst>
      </pc:sldChg>
      <pc:sldChg chg="modSp mod">
        <pc:chgData name="Matthieu De Mari" userId="dfb708c9-d8dc-439f-9a3b-c772bf4a311c" providerId="ADAL" clId="{B769CEFE-7A47-413C-A219-2069B0661671}" dt="2023-04-08T07:51:14.523" v="141" actId="20577"/>
        <pc:sldMkLst>
          <pc:docMk/>
          <pc:sldMk cId="2151231624" sldId="496"/>
        </pc:sldMkLst>
      </pc:sldChg>
      <pc:sldChg chg="modSp mod">
        <pc:chgData name="Matthieu De Mari" userId="dfb708c9-d8dc-439f-9a3b-c772bf4a311c" providerId="ADAL" clId="{B769CEFE-7A47-413C-A219-2069B0661671}" dt="2023-04-08T07:46:30.982" v="59" actId="20577"/>
        <pc:sldMkLst>
          <pc:docMk/>
          <pc:sldMk cId="2226384261" sldId="502"/>
        </pc:sldMkLst>
      </pc:sldChg>
      <pc:sldChg chg="modSp mod">
        <pc:chgData name="Matthieu De Mari" userId="dfb708c9-d8dc-439f-9a3b-c772bf4a311c" providerId="ADAL" clId="{B769CEFE-7A47-413C-A219-2069B0661671}" dt="2023-04-08T07:46:26.340" v="55" actId="20577"/>
        <pc:sldMkLst>
          <pc:docMk/>
          <pc:sldMk cId="2587769254" sldId="503"/>
        </pc:sldMkLst>
      </pc:sldChg>
      <pc:sldChg chg="modSp mod">
        <pc:chgData name="Matthieu De Mari" userId="dfb708c9-d8dc-439f-9a3b-c772bf4a311c" providerId="ADAL" clId="{B769CEFE-7A47-413C-A219-2069B0661671}" dt="2023-04-08T07:52:45.242" v="144" actId="20577"/>
        <pc:sldMkLst>
          <pc:docMk/>
          <pc:sldMk cId="929044324" sldId="509"/>
        </pc:sldMkLst>
      </pc:sldChg>
      <pc:sldChg chg="modSp mod">
        <pc:chgData name="Matthieu De Mari" userId="dfb708c9-d8dc-439f-9a3b-c772bf4a311c" providerId="ADAL" clId="{B769CEFE-7A47-413C-A219-2069B0661671}" dt="2023-04-08T07:57:01.499" v="316" actId="20577"/>
        <pc:sldMkLst>
          <pc:docMk/>
          <pc:sldMk cId="2690286840" sldId="533"/>
        </pc:sldMkLst>
      </pc:sldChg>
      <pc:sldChg chg="modSp mod">
        <pc:chgData name="Matthieu De Mari" userId="dfb708c9-d8dc-439f-9a3b-c772bf4a311c" providerId="ADAL" clId="{B769CEFE-7A47-413C-A219-2069B0661671}" dt="2023-04-08T07:57:51.963" v="324" actId="20577"/>
        <pc:sldMkLst>
          <pc:docMk/>
          <pc:sldMk cId="1607593377" sldId="534"/>
        </pc:sldMkLst>
      </pc:sldChg>
      <pc:sldChg chg="ord">
        <pc:chgData name="Matthieu De Mari" userId="dfb708c9-d8dc-439f-9a3b-c772bf4a311c" providerId="ADAL" clId="{B769CEFE-7A47-413C-A219-2069B0661671}" dt="2023-04-08T07:58:00.789" v="326"/>
        <pc:sldMkLst>
          <pc:docMk/>
          <pc:sldMk cId="685465814" sldId="541"/>
        </pc:sldMkLst>
      </pc:sldChg>
      <pc:sldChg chg="ord">
        <pc:chgData name="Matthieu De Mari" userId="dfb708c9-d8dc-439f-9a3b-c772bf4a311c" providerId="ADAL" clId="{B769CEFE-7A47-413C-A219-2069B0661671}" dt="2023-04-08T07:58:20.405" v="329"/>
        <pc:sldMkLst>
          <pc:docMk/>
          <pc:sldMk cId="3948257976" sldId="544"/>
        </pc:sldMkLst>
      </pc:sldChg>
      <pc:sldChg chg="ord">
        <pc:chgData name="Matthieu De Mari" userId="dfb708c9-d8dc-439f-9a3b-c772bf4a311c" providerId="ADAL" clId="{B769CEFE-7A47-413C-A219-2069B0661671}" dt="2023-04-08T07:58:00.789" v="326"/>
        <pc:sldMkLst>
          <pc:docMk/>
          <pc:sldMk cId="248439847" sldId="545"/>
        </pc:sldMkLst>
      </pc:sldChg>
      <pc:sldChg chg="ord">
        <pc:chgData name="Matthieu De Mari" userId="dfb708c9-d8dc-439f-9a3b-c772bf4a311c" providerId="ADAL" clId="{B769CEFE-7A47-413C-A219-2069B0661671}" dt="2023-04-08T07:58:00.789" v="326"/>
        <pc:sldMkLst>
          <pc:docMk/>
          <pc:sldMk cId="671526785" sldId="546"/>
        </pc:sldMkLst>
      </pc:sldChg>
      <pc:sldChg chg="ord">
        <pc:chgData name="Matthieu De Mari" userId="dfb708c9-d8dc-439f-9a3b-c772bf4a311c" providerId="ADAL" clId="{B769CEFE-7A47-413C-A219-2069B0661671}" dt="2023-04-08T07:58:00.789" v="326"/>
        <pc:sldMkLst>
          <pc:docMk/>
          <pc:sldMk cId="3675315212" sldId="547"/>
        </pc:sldMkLst>
      </pc:sldChg>
      <pc:sldChg chg="ord">
        <pc:chgData name="Matthieu De Mari" userId="dfb708c9-d8dc-439f-9a3b-c772bf4a311c" providerId="ADAL" clId="{B769CEFE-7A47-413C-A219-2069B0661671}" dt="2023-04-08T07:58:00.789" v="326"/>
        <pc:sldMkLst>
          <pc:docMk/>
          <pc:sldMk cId="2634705324" sldId="548"/>
        </pc:sldMkLst>
      </pc:sldChg>
      <pc:sldChg chg="ord">
        <pc:chgData name="Matthieu De Mari" userId="dfb708c9-d8dc-439f-9a3b-c772bf4a311c" providerId="ADAL" clId="{B769CEFE-7A47-413C-A219-2069B0661671}" dt="2023-04-08T07:58:00.789" v="326"/>
        <pc:sldMkLst>
          <pc:docMk/>
          <pc:sldMk cId="290163072" sldId="549"/>
        </pc:sldMkLst>
      </pc:sldChg>
      <pc:sldChg chg="ord">
        <pc:chgData name="Matthieu De Mari" userId="dfb708c9-d8dc-439f-9a3b-c772bf4a311c" providerId="ADAL" clId="{B769CEFE-7A47-413C-A219-2069B0661671}" dt="2023-04-08T07:58:00.789" v="326"/>
        <pc:sldMkLst>
          <pc:docMk/>
          <pc:sldMk cId="939398046" sldId="550"/>
        </pc:sldMkLst>
      </pc:sldChg>
      <pc:sldChg chg="ord">
        <pc:chgData name="Matthieu De Mari" userId="dfb708c9-d8dc-439f-9a3b-c772bf4a311c" providerId="ADAL" clId="{B769CEFE-7A47-413C-A219-2069B0661671}" dt="2023-04-08T07:58:00.789" v="326"/>
        <pc:sldMkLst>
          <pc:docMk/>
          <pc:sldMk cId="2529192679" sldId="551"/>
        </pc:sldMkLst>
      </pc:sldChg>
      <pc:sldChg chg="ord">
        <pc:chgData name="Matthieu De Mari" userId="dfb708c9-d8dc-439f-9a3b-c772bf4a311c" providerId="ADAL" clId="{B769CEFE-7A47-413C-A219-2069B0661671}" dt="2023-04-08T07:58:00.789" v="326"/>
        <pc:sldMkLst>
          <pc:docMk/>
          <pc:sldMk cId="278003215" sldId="552"/>
        </pc:sldMkLst>
      </pc:sldChg>
      <pc:sldChg chg="ord">
        <pc:chgData name="Matthieu De Mari" userId="dfb708c9-d8dc-439f-9a3b-c772bf4a311c" providerId="ADAL" clId="{B769CEFE-7A47-413C-A219-2069B0661671}" dt="2023-04-08T07:58:20.405" v="329"/>
        <pc:sldMkLst>
          <pc:docMk/>
          <pc:sldMk cId="1970150408" sldId="553"/>
        </pc:sldMkLst>
      </pc:sldChg>
      <pc:sldChg chg="ord">
        <pc:chgData name="Matthieu De Mari" userId="dfb708c9-d8dc-439f-9a3b-c772bf4a311c" providerId="ADAL" clId="{B769CEFE-7A47-413C-A219-2069B0661671}" dt="2023-04-08T07:58:20.405" v="329"/>
        <pc:sldMkLst>
          <pc:docMk/>
          <pc:sldMk cId="2275015547" sldId="554"/>
        </pc:sldMkLst>
      </pc:sldChg>
      <pc:sldChg chg="ord">
        <pc:chgData name="Matthieu De Mari" userId="dfb708c9-d8dc-439f-9a3b-c772bf4a311c" providerId="ADAL" clId="{B769CEFE-7A47-413C-A219-2069B0661671}" dt="2023-04-08T07:58:20.405" v="329"/>
        <pc:sldMkLst>
          <pc:docMk/>
          <pc:sldMk cId="2441655716" sldId="555"/>
        </pc:sldMkLst>
      </pc:sldChg>
      <pc:sldChg chg="ord">
        <pc:chgData name="Matthieu De Mari" userId="dfb708c9-d8dc-439f-9a3b-c772bf4a311c" providerId="ADAL" clId="{B769CEFE-7A47-413C-A219-2069B0661671}" dt="2023-04-08T07:58:20.405" v="329"/>
        <pc:sldMkLst>
          <pc:docMk/>
          <pc:sldMk cId="3289215169" sldId="556"/>
        </pc:sldMkLst>
      </pc:sldChg>
      <pc:sldChg chg="ord">
        <pc:chgData name="Matthieu De Mari" userId="dfb708c9-d8dc-439f-9a3b-c772bf4a311c" providerId="ADAL" clId="{B769CEFE-7A47-413C-A219-2069B0661671}" dt="2023-04-08T07:58:20.405" v="329"/>
        <pc:sldMkLst>
          <pc:docMk/>
          <pc:sldMk cId="2477708256" sldId="557"/>
        </pc:sldMkLst>
      </pc:sldChg>
      <pc:sldChg chg="ord">
        <pc:chgData name="Matthieu De Mari" userId="dfb708c9-d8dc-439f-9a3b-c772bf4a311c" providerId="ADAL" clId="{B769CEFE-7A47-413C-A219-2069B0661671}" dt="2023-04-08T07:58:35.281" v="332"/>
        <pc:sldMkLst>
          <pc:docMk/>
          <pc:sldMk cId="1510176387" sldId="558"/>
        </pc:sldMkLst>
      </pc:sldChg>
      <pc:sldChg chg="ord">
        <pc:chgData name="Matthieu De Mari" userId="dfb708c9-d8dc-439f-9a3b-c772bf4a311c" providerId="ADAL" clId="{B769CEFE-7A47-413C-A219-2069B0661671}" dt="2023-04-08T07:58:35.281" v="332"/>
        <pc:sldMkLst>
          <pc:docMk/>
          <pc:sldMk cId="3725586703" sldId="572"/>
        </pc:sldMkLst>
      </pc:sldChg>
      <pc:sldChg chg="ord">
        <pc:chgData name="Matthieu De Mari" userId="dfb708c9-d8dc-439f-9a3b-c772bf4a311c" providerId="ADAL" clId="{B769CEFE-7A47-413C-A219-2069B0661671}" dt="2023-04-08T07:58:35.281" v="332"/>
        <pc:sldMkLst>
          <pc:docMk/>
          <pc:sldMk cId="868804947" sldId="573"/>
        </pc:sldMkLst>
      </pc:sldChg>
      <pc:sldChg chg="ord">
        <pc:chgData name="Matthieu De Mari" userId="dfb708c9-d8dc-439f-9a3b-c772bf4a311c" providerId="ADAL" clId="{B769CEFE-7A47-413C-A219-2069B0661671}" dt="2023-04-08T07:58:35.281" v="332"/>
        <pc:sldMkLst>
          <pc:docMk/>
          <pc:sldMk cId="757317932" sldId="575"/>
        </pc:sldMkLst>
      </pc:sldChg>
      <pc:sldChg chg="ord">
        <pc:chgData name="Matthieu De Mari" userId="dfb708c9-d8dc-439f-9a3b-c772bf4a311c" providerId="ADAL" clId="{B769CEFE-7A47-413C-A219-2069B0661671}" dt="2023-04-08T07:58:35.281" v="332"/>
        <pc:sldMkLst>
          <pc:docMk/>
          <pc:sldMk cId="999135589" sldId="576"/>
        </pc:sldMkLst>
      </pc:sldChg>
      <pc:sldChg chg="ord">
        <pc:chgData name="Matthieu De Mari" userId="dfb708c9-d8dc-439f-9a3b-c772bf4a311c" providerId="ADAL" clId="{B769CEFE-7A47-413C-A219-2069B0661671}" dt="2023-04-08T07:58:35.281" v="332"/>
        <pc:sldMkLst>
          <pc:docMk/>
          <pc:sldMk cId="3908765729" sldId="577"/>
        </pc:sldMkLst>
      </pc:sldChg>
      <pc:sldChg chg="ord">
        <pc:chgData name="Matthieu De Mari" userId="dfb708c9-d8dc-439f-9a3b-c772bf4a311c" providerId="ADAL" clId="{B769CEFE-7A47-413C-A219-2069B0661671}" dt="2023-04-08T07:58:35.281" v="332"/>
        <pc:sldMkLst>
          <pc:docMk/>
          <pc:sldMk cId="3791026620" sldId="578"/>
        </pc:sldMkLst>
      </pc:sldChg>
      <pc:sldChg chg="ord">
        <pc:chgData name="Matthieu De Mari" userId="dfb708c9-d8dc-439f-9a3b-c772bf4a311c" providerId="ADAL" clId="{B769CEFE-7A47-413C-A219-2069B0661671}" dt="2023-04-08T07:58:35.281" v="332"/>
        <pc:sldMkLst>
          <pc:docMk/>
          <pc:sldMk cId="3336211952" sldId="579"/>
        </pc:sldMkLst>
      </pc:sldChg>
      <pc:sldChg chg="ord">
        <pc:chgData name="Matthieu De Mari" userId="dfb708c9-d8dc-439f-9a3b-c772bf4a311c" providerId="ADAL" clId="{B769CEFE-7A47-413C-A219-2069B0661671}" dt="2023-04-08T07:58:35.281" v="332"/>
        <pc:sldMkLst>
          <pc:docMk/>
          <pc:sldMk cId="1320620905" sldId="580"/>
        </pc:sldMkLst>
      </pc:sldChg>
      <pc:sldChg chg="addSp delSp modSp add mod">
        <pc:chgData name="Matthieu De Mari" userId="dfb708c9-d8dc-439f-9a3b-c772bf4a311c" providerId="ADAL" clId="{B769CEFE-7A47-413C-A219-2069B0661671}" dt="2023-04-08T07:45:35.481" v="23" actId="1076"/>
        <pc:sldMkLst>
          <pc:docMk/>
          <pc:sldMk cId="1937848456" sldId="582"/>
        </pc:sldMkLst>
      </pc:sldChg>
    </pc:docChg>
  </pc:docChgLst>
  <pc:docChgLst>
    <pc:chgData name="Matthieu De Mari" userId="dfb708c9-d8dc-439f-9a3b-c772bf4a311c" providerId="ADAL" clId="{FA76C565-A474-401B-B16F-D1B8FF669FC1}"/>
    <pc:docChg chg="custSel addSld delSld modSld modSection">
      <pc:chgData name="Matthieu De Mari" userId="dfb708c9-d8dc-439f-9a3b-c772bf4a311c" providerId="ADAL" clId="{FA76C565-A474-401B-B16F-D1B8FF669FC1}" dt="2024-02-09T01:17:15.694" v="600" actId="20577"/>
      <pc:docMkLst>
        <pc:docMk/>
      </pc:docMkLst>
      <pc:sldChg chg="modSp mod">
        <pc:chgData name="Matthieu De Mari" userId="dfb708c9-d8dc-439f-9a3b-c772bf4a311c" providerId="ADAL" clId="{FA76C565-A474-401B-B16F-D1B8FF669FC1}" dt="2023-09-07T09:02:37.380" v="0" actId="113"/>
        <pc:sldMkLst>
          <pc:docMk/>
          <pc:sldMk cId="3442501962" sldId="257"/>
        </pc:sldMkLst>
      </pc:sldChg>
      <pc:sldChg chg="modSp mod">
        <pc:chgData name="Matthieu De Mari" userId="dfb708c9-d8dc-439f-9a3b-c772bf4a311c" providerId="ADAL" clId="{FA76C565-A474-401B-B16F-D1B8FF669FC1}" dt="2023-09-07T09:03:31.537" v="8" actId="114"/>
        <pc:sldMkLst>
          <pc:docMk/>
          <pc:sldMk cId="3252383260" sldId="587"/>
        </pc:sldMkLst>
      </pc:sldChg>
      <pc:sldChg chg="modSp mod">
        <pc:chgData name="Matthieu De Mari" userId="dfb708c9-d8dc-439f-9a3b-c772bf4a311c" providerId="ADAL" clId="{FA76C565-A474-401B-B16F-D1B8FF669FC1}" dt="2023-09-07T09:03:35.812" v="9" actId="114"/>
        <pc:sldMkLst>
          <pc:docMk/>
          <pc:sldMk cId="2892640342" sldId="588"/>
        </pc:sldMkLst>
      </pc:sldChg>
      <pc:sldChg chg="modSp mod">
        <pc:chgData name="Matthieu De Mari" userId="dfb708c9-d8dc-439f-9a3b-c772bf4a311c" providerId="ADAL" clId="{FA76C565-A474-401B-B16F-D1B8FF669FC1}" dt="2023-09-07T09:05:20.888" v="18" actId="5793"/>
        <pc:sldMkLst>
          <pc:docMk/>
          <pc:sldMk cId="2200457387" sldId="591"/>
        </pc:sldMkLst>
      </pc:sldChg>
      <pc:sldChg chg="modSp mod">
        <pc:chgData name="Matthieu De Mari" userId="dfb708c9-d8dc-439f-9a3b-c772bf4a311c" providerId="ADAL" clId="{FA76C565-A474-401B-B16F-D1B8FF669FC1}" dt="2023-09-07T09:03:15.117" v="5"/>
        <pc:sldMkLst>
          <pc:docMk/>
          <pc:sldMk cId="3248746070" sldId="595"/>
        </pc:sldMkLst>
      </pc:sldChg>
      <pc:sldChg chg="modSp mod">
        <pc:chgData name="Matthieu De Mari" userId="dfb708c9-d8dc-439f-9a3b-c772bf4a311c" providerId="ADAL" clId="{FA76C565-A474-401B-B16F-D1B8FF669FC1}" dt="2023-09-07T09:03:51.660" v="11" actId="1440"/>
        <pc:sldMkLst>
          <pc:docMk/>
          <pc:sldMk cId="755846996" sldId="597"/>
        </pc:sldMkLst>
      </pc:sldChg>
      <pc:sldChg chg="addSp delSp modSp mod">
        <pc:chgData name="Matthieu De Mari" userId="dfb708c9-d8dc-439f-9a3b-c772bf4a311c" providerId="ADAL" clId="{FA76C565-A474-401B-B16F-D1B8FF669FC1}" dt="2023-09-07T09:06:33.497" v="142" actId="20577"/>
        <pc:sldMkLst>
          <pc:docMk/>
          <pc:sldMk cId="760770457" sldId="598"/>
        </pc:sldMkLst>
      </pc:sldChg>
      <pc:sldChg chg="modSp mod">
        <pc:chgData name="Matthieu De Mari" userId="dfb708c9-d8dc-439f-9a3b-c772bf4a311c" providerId="ADAL" clId="{FA76C565-A474-401B-B16F-D1B8FF669FC1}" dt="2023-09-07T09:04:57.826" v="14" actId="20577"/>
        <pc:sldMkLst>
          <pc:docMk/>
          <pc:sldMk cId="3643771380" sldId="606"/>
        </pc:sldMkLst>
      </pc:sldChg>
      <pc:sldChg chg="modSp">
        <pc:chgData name="Matthieu De Mari" userId="dfb708c9-d8dc-439f-9a3b-c772bf4a311c" providerId="ADAL" clId="{FA76C565-A474-401B-B16F-D1B8FF669FC1}" dt="2023-09-07T09:05:03" v="16" actId="20577"/>
        <pc:sldMkLst>
          <pc:docMk/>
          <pc:sldMk cId="2510407098" sldId="607"/>
        </pc:sldMkLst>
      </pc:sldChg>
      <pc:sldChg chg="modSp">
        <pc:chgData name="Matthieu De Mari" userId="dfb708c9-d8dc-439f-9a3b-c772bf4a311c" providerId="ADAL" clId="{FA76C565-A474-401B-B16F-D1B8FF669FC1}" dt="2023-09-07T09:05:10.843" v="17"/>
        <pc:sldMkLst>
          <pc:docMk/>
          <pc:sldMk cId="3889445635" sldId="608"/>
        </pc:sldMkLst>
      </pc:sldChg>
      <pc:sldChg chg="modSp mod">
        <pc:chgData name="Matthieu De Mari" userId="dfb708c9-d8dc-439f-9a3b-c772bf4a311c" providerId="ADAL" clId="{FA76C565-A474-401B-B16F-D1B8FF669FC1}" dt="2023-09-07T09:05:29.858" v="20"/>
        <pc:sldMkLst>
          <pc:docMk/>
          <pc:sldMk cId="1812917129" sldId="609"/>
        </pc:sldMkLst>
      </pc:sldChg>
      <pc:sldChg chg="delSp modSp mod">
        <pc:chgData name="Matthieu De Mari" userId="dfb708c9-d8dc-439f-9a3b-c772bf4a311c" providerId="ADAL" clId="{FA76C565-A474-401B-B16F-D1B8FF669FC1}" dt="2023-09-07T09:07:39.940" v="340" actId="20577"/>
        <pc:sldMkLst>
          <pc:docMk/>
          <pc:sldMk cId="800451184" sldId="611"/>
        </pc:sldMkLst>
      </pc:sldChg>
      <pc:sldChg chg="modSp mod">
        <pc:chgData name="Matthieu De Mari" userId="dfb708c9-d8dc-439f-9a3b-c772bf4a311c" providerId="ADAL" clId="{FA76C565-A474-401B-B16F-D1B8FF669FC1}" dt="2023-09-07T09:07:53.038" v="341" actId="1440"/>
        <pc:sldMkLst>
          <pc:docMk/>
          <pc:sldMk cId="1414111421" sldId="614"/>
        </pc:sldMkLst>
      </pc:sldChg>
      <pc:sldChg chg="modSp mod">
        <pc:chgData name="Matthieu De Mari" userId="dfb708c9-d8dc-439f-9a3b-c772bf4a311c" providerId="ADAL" clId="{FA76C565-A474-401B-B16F-D1B8FF669FC1}" dt="2024-02-09T01:16:42.053" v="585" actId="20577"/>
        <pc:sldMkLst>
          <pc:docMk/>
          <pc:sldMk cId="1094144927" sldId="615"/>
        </pc:sldMkLst>
      </pc:sldChg>
      <pc:sldChg chg="modSp mod">
        <pc:chgData name="Matthieu De Mari" userId="dfb708c9-d8dc-439f-9a3b-c772bf4a311c" providerId="ADAL" clId="{FA76C565-A474-401B-B16F-D1B8FF669FC1}" dt="2024-02-09T01:16:56.047" v="588" actId="20577"/>
        <pc:sldMkLst>
          <pc:docMk/>
          <pc:sldMk cId="3364526710" sldId="616"/>
        </pc:sldMkLst>
      </pc:sldChg>
      <pc:sldChg chg="modSp mod">
        <pc:chgData name="Matthieu De Mari" userId="dfb708c9-d8dc-439f-9a3b-c772bf4a311c" providerId="ADAL" clId="{FA76C565-A474-401B-B16F-D1B8FF669FC1}" dt="2024-02-09T01:17:15.694" v="600" actId="20577"/>
        <pc:sldMkLst>
          <pc:docMk/>
          <pc:sldMk cId="2646451569" sldId="617"/>
        </pc:sldMkLst>
      </pc:sldChg>
      <pc:sldChg chg="new del">
        <pc:chgData name="Matthieu De Mari" userId="dfb708c9-d8dc-439f-9a3b-c772bf4a311c" providerId="ADAL" clId="{FA76C565-A474-401B-B16F-D1B8FF669FC1}" dt="2023-09-27T02:26:03.267" v="344" actId="47"/>
        <pc:sldMkLst>
          <pc:docMk/>
          <pc:sldMk cId="1498373637" sldId="619"/>
        </pc:sldMkLst>
      </pc:sldChg>
      <pc:sldChg chg="modSp add mod">
        <pc:chgData name="Matthieu De Mari" userId="dfb708c9-d8dc-439f-9a3b-c772bf4a311c" providerId="ADAL" clId="{FA76C565-A474-401B-B16F-D1B8FF669FC1}" dt="2023-09-27T02:27:11.542" v="576" actId="20577"/>
        <pc:sldMkLst>
          <pc:docMk/>
          <pc:sldMk cId="501038981" sldId="620"/>
        </pc:sldMkLst>
      </pc:sldChg>
    </pc:docChg>
  </pc:docChgLst>
  <pc:docChgLst>
    <pc:chgData name="Matthieu De Mari" userId="dfb708c9-d8dc-439f-9a3b-c772bf4a311c" providerId="ADAL" clId="{D61EF456-7FAF-480C-8A9C-9A4F8A364FC4}"/>
    <pc:docChg chg="mod modMainMaster">
      <pc:chgData name="Matthieu De Mari" userId="dfb708c9-d8dc-439f-9a3b-c772bf4a311c" providerId="ADAL" clId="{D61EF456-7FAF-480C-8A9C-9A4F8A364FC4}" dt="2023-02-13T01:55:24.275" v="1" actId="33475"/>
      <pc:docMkLst>
        <pc:docMk/>
      </pc:docMkLst>
      <pc:sldMasterChg chg="addSp mod">
        <pc:chgData name="Matthieu De Mari" userId="dfb708c9-d8dc-439f-9a3b-c772bf4a311c" providerId="ADAL" clId="{D61EF456-7FAF-480C-8A9C-9A4F8A364FC4}" dt="2023-02-13T01:55:24.272" v="0" actId="33475"/>
        <pc:sldMasterMkLst>
          <pc:docMk/>
          <pc:sldMasterMk cId="2168708284" sldId="2147483648"/>
        </pc:sldMasterMkLst>
      </pc:sldMasterChg>
    </pc:docChg>
  </pc:docChgLst>
  <pc:docChgLst>
    <pc:chgData name="Matthieu De Mari" userId="dfb708c9-d8dc-439f-9a3b-c772bf4a311c" providerId="ADAL" clId="{360F1502-8F9A-4804-8E96-9CD3DF625E29}"/>
    <pc:docChg chg="modSld">
      <pc:chgData name="Matthieu De Mari" userId="dfb708c9-d8dc-439f-9a3b-c772bf4a311c" providerId="ADAL" clId="{360F1502-8F9A-4804-8E96-9CD3DF625E29}" dt="2023-02-26T10:59:31.589" v="1" actId="20577"/>
      <pc:docMkLst>
        <pc:docMk/>
      </pc:docMkLst>
      <pc:sldChg chg="modSp mod">
        <pc:chgData name="Matthieu De Mari" userId="dfb708c9-d8dc-439f-9a3b-c772bf4a311c" providerId="ADAL" clId="{360F1502-8F9A-4804-8E96-9CD3DF625E29}" dt="2023-02-26T10:59:31.589" v="1" actId="20577"/>
        <pc:sldMkLst>
          <pc:docMk/>
          <pc:sldMk cId="1040156172" sldId="37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17/01/2025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17/01/2025</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17/01/2025</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17/01/2025</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17/01/2025</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17/01/2025</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17/01/2025</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17/01/2025</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17/01/2025</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17/01/2025</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17/01/2025</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17/01/2025</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17/01/2025</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1D422B38-8D44-4D58-EFF4-E79D02EF0DC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AB4C9BE7-59F9-8FE1-9039-A07A762ED4F1}"/>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hyperlink" Target="https://github.com/VSehwag/minimal-diffusion"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80.png"/><Relationship Id="rId1" Type="http://schemas.openxmlformats.org/officeDocument/2006/relationships/slideLayout" Target="../slideLayouts/slideLayout4.xml"/><Relationship Id="rId4" Type="http://schemas.openxmlformats.org/officeDocument/2006/relationships/image" Target="../media/image49.jp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4.xml"/><Relationship Id="rId4" Type="http://schemas.openxmlformats.org/officeDocument/2006/relationships/image" Target="../media/image49.jp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4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fast.ai/posts/part2-2023.html" TargetMode="Externa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abs/2105.05233"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W12-S2 About Diffusion Models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second SDE with drift</a:t>
            </a:r>
            <a:endParaRPr lang="en-SG" dirty="0"/>
          </a:p>
        </p:txBody>
      </p:sp>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a:xfrm>
            <a:off x="838200" y="1825624"/>
            <a:ext cx="5181600" cy="5032375"/>
          </a:xfrm>
        </p:spPr>
        <p:txBody>
          <a:bodyPr/>
          <a:lstStyle/>
          <a:p>
            <a:pPr marL="0" indent="0">
              <a:buNone/>
            </a:pPr>
            <a:r>
              <a:rPr lang="en-GB" dirty="0"/>
              <a:t>This second SDE is typically implemented as shown.</a:t>
            </a:r>
          </a:p>
          <a:p>
            <a:r>
              <a:rPr lang="en-GB" dirty="0"/>
              <a:t>We also show as </a:t>
            </a:r>
            <a:r>
              <a:rPr lang="en-GB" i="1" dirty="0" err="1"/>
              <a:t>xr</a:t>
            </a:r>
            <a:r>
              <a:rPr lang="en-GB" dirty="0"/>
              <a:t>, the realisation of the SDE without any Wiener motion.</a:t>
            </a:r>
            <a:endParaRPr lang="en-SG" dirty="0"/>
          </a:p>
          <a:p>
            <a:r>
              <a:rPr lang="en-SG" dirty="0"/>
              <a:t>Typically a 10% increase per unit of time (as is often described the US stock market), with noisy variations.</a:t>
            </a:r>
          </a:p>
          <a:p>
            <a:r>
              <a:rPr lang="en-SG" dirty="0"/>
              <a:t>Is the stock market an SDE of some sort then?</a:t>
            </a:r>
          </a:p>
        </p:txBody>
      </p:sp>
      <p:pic>
        <p:nvPicPr>
          <p:cNvPr id="6" name="Picture 5">
            <a:extLst>
              <a:ext uri="{FF2B5EF4-FFF2-40B4-BE49-F238E27FC236}">
                <a16:creationId xmlns:a16="http://schemas.microsoft.com/office/drawing/2014/main" id="{54B915EF-01AC-80DE-03B9-497AEF1E506E}"/>
              </a:ext>
            </a:extLst>
          </p:cNvPr>
          <p:cNvPicPr>
            <a:picLocks noChangeAspect="1"/>
          </p:cNvPicPr>
          <p:nvPr/>
        </p:nvPicPr>
        <p:blipFill>
          <a:blip r:embed="rId2"/>
          <a:stretch>
            <a:fillRect/>
          </a:stretch>
        </p:blipFill>
        <p:spPr>
          <a:xfrm>
            <a:off x="6330046" y="2063261"/>
            <a:ext cx="5760354" cy="3730748"/>
          </a:xfrm>
          <a:prstGeom prst="rect">
            <a:avLst/>
          </a:prstGeom>
        </p:spPr>
      </p:pic>
    </p:spTree>
    <p:extLst>
      <p:ext uri="{BB962C8B-B14F-4D97-AF65-F5344CB8AC3E}">
        <p14:creationId xmlns:p14="http://schemas.microsoft.com/office/powerpoint/2010/main" val="2892640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Typical examples of SDEs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5BEDD4-DD80-782C-CA60-EB034BD30B11}"/>
                  </a:ext>
                </a:extLst>
              </p:cNvPr>
              <p:cNvSpPr>
                <a:spLocks noGrp="1"/>
              </p:cNvSpPr>
              <p:nvPr>
                <p:ph idx="1"/>
              </p:nvPr>
            </p:nvSpPr>
            <p:spPr>
              <a:xfrm>
                <a:off x="838200" y="1825624"/>
                <a:ext cx="10515600" cy="5032375"/>
              </a:xfrm>
            </p:spPr>
            <p:txBody>
              <a:bodyPr>
                <a:normAutofit/>
              </a:bodyPr>
              <a:lstStyle/>
              <a:p>
                <a:pPr marL="0" indent="0">
                  <a:buNone/>
                </a:pPr>
                <a:r>
                  <a:rPr lang="en-GB" dirty="0"/>
                  <a:t>In fact, stochastic differential equations (SDEs) have been widely used, in finance, to model the dynamics of various financial instruments and quantities. For instance, the Geometric Brownian motion is a popular model for simulating the price of assets such as stocks. It is given by:</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err="1" smtClean="0">
                          <a:latin typeface="Cambria Math" panose="02040503050406030204" pitchFamily="18" charset="0"/>
                        </a:rPr>
                        <m:t>𝜇</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smtClean="0">
                          <a:latin typeface="Cambria Math" panose="02040503050406030204" pitchFamily="18" charset="0"/>
                        </a:rPr>
                        <m:t>𝑑𝑡</m:t>
                      </m:r>
                      <m:r>
                        <a:rPr lang="en-GB" i="1" dirty="0" smtClean="0">
                          <a:latin typeface="Cambria Math" panose="02040503050406030204" pitchFamily="18" charset="0"/>
                        </a:rPr>
                        <m:t> + </m:t>
                      </m:r>
                      <m:r>
                        <a:rPr lang="en-GB" i="1" dirty="0" err="1" smtClean="0">
                          <a:latin typeface="Cambria Math" panose="02040503050406030204" pitchFamily="18" charset="0"/>
                        </a:rPr>
                        <m:t>𝜎</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err="1" smtClean="0">
                          <a:latin typeface="Cambria Math" panose="02040503050406030204" pitchFamily="18" charset="0"/>
                        </a:rPr>
                        <m:t>𝑑𝑊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Where </a:t>
                </a:r>
                <a14:m>
                  <m:oMath xmlns:m="http://schemas.openxmlformats.org/officeDocument/2006/math">
                    <m:r>
                      <a:rPr lang="en-GB" i="1" dirty="0"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asset price, </a:t>
                </a:r>
                <a14:m>
                  <m:oMath xmlns:m="http://schemas.openxmlformats.org/officeDocument/2006/math">
                    <m:r>
                      <a:rPr lang="en-GB" i="1" dirty="0" smtClean="0">
                        <a:latin typeface="Cambria Math" panose="02040503050406030204" pitchFamily="18" charset="0"/>
                      </a:rPr>
                      <m:t>𝜇</m:t>
                    </m:r>
                  </m:oMath>
                </a14:m>
                <a:r>
                  <a:rPr lang="en-GB" dirty="0"/>
                  <a:t> is the drift of the asset (i.e. expected return of the asset over time), </a:t>
                </a:r>
                <a14:m>
                  <m:oMath xmlns:m="http://schemas.openxmlformats.org/officeDocument/2006/math">
                    <m:r>
                      <a:rPr lang="en-GB" i="1" dirty="0" smtClean="0">
                        <a:latin typeface="Cambria Math" panose="02040503050406030204" pitchFamily="18" charset="0"/>
                      </a:rPr>
                      <m:t>𝜎</m:t>
                    </m:r>
                  </m:oMath>
                </a14:m>
                <a:r>
                  <a:rPr lang="en-GB" dirty="0"/>
                  <a:t> is the volatility, and </a:t>
                </a:r>
                <a14:m>
                  <m:oMath xmlns:m="http://schemas.openxmlformats.org/officeDocument/2006/math">
                    <m:r>
                      <a:rPr lang="en-GB" i="1" dirty="0" smtClean="0">
                        <a:latin typeface="Cambria Math" panose="02040503050406030204" pitchFamily="18" charset="0"/>
                      </a:rPr>
                      <m:t>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a Wiener process modelling the unpredictable behaviour of the asset. </a:t>
                </a:r>
                <a:endParaRPr lang="en-SG" dirty="0"/>
              </a:p>
            </p:txBody>
          </p:sp>
        </mc:Choice>
        <mc:Fallback xmlns="">
          <p:sp>
            <p:nvSpPr>
              <p:cNvPr id="3" name="Content Placeholder 2">
                <a:extLst>
                  <a:ext uri="{FF2B5EF4-FFF2-40B4-BE49-F238E27FC236}">
                    <a16:creationId xmlns:a16="http://schemas.microsoft.com/office/drawing/2014/main" id="{805BEDD4-DD80-782C-CA60-EB034BD30B1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3385248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Typical examples of SDEs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5BEDD4-DD80-782C-CA60-EB034BD30B11}"/>
                  </a:ext>
                </a:extLst>
              </p:cNvPr>
              <p:cNvSpPr>
                <a:spLocks noGrp="1"/>
              </p:cNvSpPr>
              <p:nvPr>
                <p:ph idx="1"/>
              </p:nvPr>
            </p:nvSpPr>
            <p:spPr>
              <a:xfrm>
                <a:off x="838200" y="1825624"/>
                <a:ext cx="10515600" cy="5032375"/>
              </a:xfrm>
            </p:spPr>
            <p:txBody>
              <a:bodyPr>
                <a:normAutofit/>
              </a:bodyPr>
              <a:lstStyle/>
              <a:p>
                <a:pPr marL="0" indent="0">
                  <a:buNone/>
                </a:pPr>
                <a:r>
                  <a:rPr lang="en-GB" dirty="0"/>
                  <a:t>In fact, stochastic differential equations (SDEs) have been widely used, in finance, to model the dynamics of various financial instruments and quantities. For instance, the Geometric Brownian motion is a popular model for simulating the price of assets such as stocks. It is given by:</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err="1" smtClean="0">
                          <a:latin typeface="Cambria Math" panose="02040503050406030204" pitchFamily="18" charset="0"/>
                        </a:rPr>
                        <m:t>𝜇</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smtClean="0">
                          <a:latin typeface="Cambria Math" panose="02040503050406030204" pitchFamily="18" charset="0"/>
                        </a:rPr>
                        <m:t>𝑑𝑡</m:t>
                      </m:r>
                      <m:r>
                        <a:rPr lang="en-GB" i="1" dirty="0" smtClean="0">
                          <a:latin typeface="Cambria Math" panose="02040503050406030204" pitchFamily="18" charset="0"/>
                        </a:rPr>
                        <m:t> + </m:t>
                      </m:r>
                      <m:r>
                        <a:rPr lang="en-GB" i="1" dirty="0" err="1" smtClean="0">
                          <a:latin typeface="Cambria Math" panose="02040503050406030204" pitchFamily="18" charset="0"/>
                        </a:rPr>
                        <m:t>𝜎</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err="1" smtClean="0">
                          <a:latin typeface="Cambria Math" panose="02040503050406030204" pitchFamily="18" charset="0"/>
                        </a:rPr>
                        <m:t>𝑑𝑊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Where </a:t>
                </a:r>
                <a14:m>
                  <m:oMath xmlns:m="http://schemas.openxmlformats.org/officeDocument/2006/math">
                    <m:r>
                      <a:rPr lang="en-GB" i="1" dirty="0"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asset price, </a:t>
                </a:r>
                <a14:m>
                  <m:oMath xmlns:m="http://schemas.openxmlformats.org/officeDocument/2006/math">
                    <m:r>
                      <a:rPr lang="en-GB" i="1" dirty="0" smtClean="0">
                        <a:latin typeface="Cambria Math" panose="02040503050406030204" pitchFamily="18" charset="0"/>
                      </a:rPr>
                      <m:t>𝜇</m:t>
                    </m:r>
                  </m:oMath>
                </a14:m>
                <a:r>
                  <a:rPr lang="en-GB" dirty="0"/>
                  <a:t> is the drift of the asset (i.e. expected return of the asset over time), </a:t>
                </a:r>
                <a14:m>
                  <m:oMath xmlns:m="http://schemas.openxmlformats.org/officeDocument/2006/math">
                    <m:r>
                      <a:rPr lang="en-GB" i="1" dirty="0" smtClean="0">
                        <a:latin typeface="Cambria Math" panose="02040503050406030204" pitchFamily="18" charset="0"/>
                      </a:rPr>
                      <m:t>𝜎</m:t>
                    </m:r>
                  </m:oMath>
                </a14:m>
                <a:r>
                  <a:rPr lang="en-GB" dirty="0"/>
                  <a:t> is the volatility, and </a:t>
                </a:r>
                <a14:m>
                  <m:oMath xmlns:m="http://schemas.openxmlformats.org/officeDocument/2006/math">
                    <m:r>
                      <a:rPr lang="en-GB" i="1" dirty="0" smtClean="0">
                        <a:latin typeface="Cambria Math" panose="02040503050406030204" pitchFamily="18" charset="0"/>
                      </a:rPr>
                      <m:t>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a Wiener process modelling the unpredictable behaviour of the asset. </a:t>
                </a:r>
                <a:endParaRPr lang="en-SG" dirty="0"/>
              </a:p>
            </p:txBody>
          </p:sp>
        </mc:Choice>
        <mc:Fallback xmlns="">
          <p:sp>
            <p:nvSpPr>
              <p:cNvPr id="3" name="Content Placeholder 2">
                <a:extLst>
                  <a:ext uri="{FF2B5EF4-FFF2-40B4-BE49-F238E27FC236}">
                    <a16:creationId xmlns:a16="http://schemas.microsoft.com/office/drawing/2014/main" id="{805BEDD4-DD80-782C-CA60-EB034BD30B1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455B770F-FD69-6AE0-AEB0-F9DCC5741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97" y="2446728"/>
            <a:ext cx="11149206" cy="41142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5584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3AC7E-A148-DFE4-2E47-4805D33CF788}"/>
              </a:ext>
            </a:extLst>
          </p:cNvPr>
          <p:cNvSpPr>
            <a:spLocks noGrp="1"/>
          </p:cNvSpPr>
          <p:nvPr>
            <p:ph type="title"/>
          </p:nvPr>
        </p:nvSpPr>
        <p:spPr/>
        <p:txBody>
          <a:bodyPr/>
          <a:lstStyle/>
          <a:p>
            <a:r>
              <a:rPr lang="en-GB" dirty="0"/>
              <a:t>A first task, denoising images</a:t>
            </a:r>
            <a:endParaRPr lang="en-SG" dirty="0"/>
          </a:p>
        </p:txBody>
      </p:sp>
      <p:sp>
        <p:nvSpPr>
          <p:cNvPr id="3" name="Content Placeholder 2">
            <a:extLst>
              <a:ext uri="{FF2B5EF4-FFF2-40B4-BE49-F238E27FC236}">
                <a16:creationId xmlns:a16="http://schemas.microsoft.com/office/drawing/2014/main" id="{108496A0-B839-6E3A-99AC-C0A3D2464E9D}"/>
              </a:ext>
            </a:extLst>
          </p:cNvPr>
          <p:cNvSpPr>
            <a:spLocks noGrp="1"/>
          </p:cNvSpPr>
          <p:nvPr>
            <p:ph idx="1"/>
          </p:nvPr>
        </p:nvSpPr>
        <p:spPr/>
        <p:txBody>
          <a:bodyPr/>
          <a:lstStyle/>
          <a:p>
            <a:pPr marL="0" indent="0">
              <a:buNone/>
            </a:pPr>
            <a:r>
              <a:rPr lang="en-GB" dirty="0"/>
              <a:t>Let us start by defining the four components of our ML problem.</a:t>
            </a:r>
          </a:p>
          <a:p>
            <a:r>
              <a:rPr lang="en-GB" b="1" dirty="0"/>
              <a:t>Task: </a:t>
            </a:r>
            <a:r>
              <a:rPr lang="en-GB" dirty="0"/>
              <a:t>take images from MNIST and noise them. The model should try its best to denoise them an get back to the original image.</a:t>
            </a:r>
          </a:p>
          <a:p>
            <a:r>
              <a:rPr lang="en-GB" b="1" dirty="0"/>
              <a:t>Dataset: </a:t>
            </a:r>
            <a:r>
              <a:rPr lang="en-GB" dirty="0"/>
              <a:t>MNIST images, noised (inputs) and original (output).</a:t>
            </a:r>
          </a:p>
          <a:p>
            <a:r>
              <a:rPr lang="en-GB" b="1" dirty="0"/>
              <a:t>Model: </a:t>
            </a:r>
            <a:r>
              <a:rPr lang="en-GB" dirty="0"/>
              <a:t>an encoder-decoder model of some sort, similar to an autoencoder (almost).</a:t>
            </a:r>
          </a:p>
          <a:p>
            <a:r>
              <a:rPr lang="en-GB" b="1" dirty="0"/>
              <a:t>Loss and training procedure: </a:t>
            </a:r>
            <a:r>
              <a:rPr lang="en-GB" dirty="0"/>
              <a:t>As in the case of autoencoders, a simple MSE loss and a basic training procedure with Adam optimizer will do.</a:t>
            </a:r>
          </a:p>
          <a:p>
            <a:endParaRPr lang="en-SG" dirty="0"/>
          </a:p>
        </p:txBody>
      </p:sp>
    </p:spTree>
    <p:extLst>
      <p:ext uri="{BB962C8B-B14F-4D97-AF65-F5344CB8AC3E}">
        <p14:creationId xmlns:p14="http://schemas.microsoft.com/office/powerpoint/2010/main" val="2030928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sz="half" idx="1"/>
          </p:nvPr>
        </p:nvSpPr>
        <p:spPr/>
        <p:txBody>
          <a:bodyPr/>
          <a:lstStyle/>
          <a:p>
            <a:r>
              <a:rPr lang="en-GB" dirty="0"/>
              <a:t>For simplicity, we consider an encoder-decoder model, similar to our autoencoder in W10-NB1, running on linear layers.</a:t>
            </a:r>
          </a:p>
          <a:p>
            <a:r>
              <a:rPr lang="en-GB" dirty="0"/>
              <a:t>And a basic training procedure…</a:t>
            </a:r>
            <a:endParaRPr lang="en-SG" dirty="0"/>
          </a:p>
        </p:txBody>
      </p:sp>
      <p:pic>
        <p:nvPicPr>
          <p:cNvPr id="8" name="Picture 7">
            <a:extLst>
              <a:ext uri="{FF2B5EF4-FFF2-40B4-BE49-F238E27FC236}">
                <a16:creationId xmlns:a16="http://schemas.microsoft.com/office/drawing/2014/main" id="{51D3D9A3-EB1B-EE12-DBAA-9E1603592453}"/>
              </a:ext>
            </a:extLst>
          </p:cNvPr>
          <p:cNvPicPr>
            <a:picLocks noChangeAspect="1"/>
          </p:cNvPicPr>
          <p:nvPr/>
        </p:nvPicPr>
        <p:blipFill>
          <a:blip r:embed="rId2"/>
          <a:stretch>
            <a:fillRect/>
          </a:stretch>
        </p:blipFill>
        <p:spPr>
          <a:xfrm>
            <a:off x="7600717" y="541175"/>
            <a:ext cx="4276406" cy="5951699"/>
          </a:xfrm>
          <a:prstGeom prst="rect">
            <a:avLst/>
          </a:prstGeom>
        </p:spPr>
      </p:pic>
      <p:pic>
        <p:nvPicPr>
          <p:cNvPr id="10" name="Picture 9">
            <a:extLst>
              <a:ext uri="{FF2B5EF4-FFF2-40B4-BE49-F238E27FC236}">
                <a16:creationId xmlns:a16="http://schemas.microsoft.com/office/drawing/2014/main" id="{879456B8-89A1-45E0-43EE-27DE62DD1756}"/>
              </a:ext>
            </a:extLst>
          </p:cNvPr>
          <p:cNvPicPr>
            <a:picLocks noChangeAspect="1"/>
          </p:cNvPicPr>
          <p:nvPr/>
        </p:nvPicPr>
        <p:blipFill>
          <a:blip r:embed="rId3"/>
          <a:stretch>
            <a:fillRect/>
          </a:stretch>
        </p:blipFill>
        <p:spPr>
          <a:xfrm>
            <a:off x="2119927" y="4260537"/>
            <a:ext cx="5115639" cy="2162477"/>
          </a:xfrm>
          <a:prstGeom prst="rect">
            <a:avLst/>
          </a:prstGeom>
        </p:spPr>
      </p:pic>
    </p:spTree>
    <p:extLst>
      <p:ext uri="{BB962C8B-B14F-4D97-AF65-F5344CB8AC3E}">
        <p14:creationId xmlns:p14="http://schemas.microsoft.com/office/powerpoint/2010/main" val="127522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AE8B4A-C14A-9988-809A-6A6B3A0C362E}"/>
              </a:ext>
            </a:extLst>
          </p:cNvPr>
          <p:cNvPicPr>
            <a:picLocks noChangeAspect="1"/>
          </p:cNvPicPr>
          <p:nvPr/>
        </p:nvPicPr>
        <p:blipFill>
          <a:blip r:embed="rId2"/>
          <a:stretch>
            <a:fillRect/>
          </a:stretch>
        </p:blipFill>
        <p:spPr>
          <a:xfrm>
            <a:off x="558934" y="0"/>
            <a:ext cx="11074131" cy="6858000"/>
          </a:xfrm>
          <a:prstGeom prst="rect">
            <a:avLst/>
          </a:prstGeom>
        </p:spPr>
      </p:pic>
    </p:spTree>
    <p:extLst>
      <p:ext uri="{BB962C8B-B14F-4D97-AF65-F5344CB8AC3E}">
        <p14:creationId xmlns:p14="http://schemas.microsoft.com/office/powerpoint/2010/main" val="1677669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idx="1"/>
          </p:nvPr>
        </p:nvSpPr>
        <p:spPr/>
        <p:txBody>
          <a:bodyPr/>
          <a:lstStyle/>
          <a:p>
            <a:r>
              <a:rPr lang="en-GB" dirty="0"/>
              <a:t>The model trains and seems able to denoise lightly noised images.</a:t>
            </a:r>
            <a:endParaRPr lang="en-SG" dirty="0"/>
          </a:p>
        </p:txBody>
      </p:sp>
      <p:pic>
        <p:nvPicPr>
          <p:cNvPr id="4" name="Picture 3">
            <a:extLst>
              <a:ext uri="{FF2B5EF4-FFF2-40B4-BE49-F238E27FC236}">
                <a16:creationId xmlns:a16="http://schemas.microsoft.com/office/drawing/2014/main" id="{A5B3C656-DEAC-18D9-6AFD-4347BF2C2795}"/>
              </a:ext>
            </a:extLst>
          </p:cNvPr>
          <p:cNvPicPr>
            <a:picLocks noChangeAspect="1"/>
          </p:cNvPicPr>
          <p:nvPr/>
        </p:nvPicPr>
        <p:blipFill>
          <a:blip r:embed="rId2"/>
          <a:stretch>
            <a:fillRect/>
          </a:stretch>
        </p:blipFill>
        <p:spPr>
          <a:xfrm>
            <a:off x="1244081" y="3543810"/>
            <a:ext cx="9703837" cy="3314190"/>
          </a:xfrm>
          <a:prstGeom prst="rect">
            <a:avLst/>
          </a:prstGeom>
        </p:spPr>
      </p:pic>
    </p:spTree>
    <p:extLst>
      <p:ext uri="{BB962C8B-B14F-4D97-AF65-F5344CB8AC3E}">
        <p14:creationId xmlns:p14="http://schemas.microsoft.com/office/powerpoint/2010/main" val="2578392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idx="1"/>
          </p:nvPr>
        </p:nvSpPr>
        <p:spPr/>
        <p:txBody>
          <a:bodyPr/>
          <a:lstStyle/>
          <a:p>
            <a:r>
              <a:rPr lang="en-GB" dirty="0"/>
              <a:t>The model trains and seems able to denoise lightly noised images.</a:t>
            </a:r>
          </a:p>
          <a:p>
            <a:r>
              <a:rPr lang="en-GB" b="1" dirty="0"/>
              <a:t>Could it denoise a pure noise image, though? </a:t>
            </a:r>
            <a:r>
              <a:rPr lang="en-GB" dirty="0"/>
              <a:t>Not really.</a:t>
            </a:r>
            <a:endParaRPr lang="en-SG" dirty="0"/>
          </a:p>
        </p:txBody>
      </p:sp>
      <p:pic>
        <p:nvPicPr>
          <p:cNvPr id="6" name="Picture 5">
            <a:extLst>
              <a:ext uri="{FF2B5EF4-FFF2-40B4-BE49-F238E27FC236}">
                <a16:creationId xmlns:a16="http://schemas.microsoft.com/office/drawing/2014/main" id="{4C409960-26CD-3619-858D-2F893A1563FC}"/>
              </a:ext>
            </a:extLst>
          </p:cNvPr>
          <p:cNvPicPr>
            <a:picLocks noChangeAspect="1"/>
          </p:cNvPicPr>
          <p:nvPr/>
        </p:nvPicPr>
        <p:blipFill>
          <a:blip r:embed="rId2"/>
          <a:stretch>
            <a:fillRect/>
          </a:stretch>
        </p:blipFill>
        <p:spPr>
          <a:xfrm>
            <a:off x="1484923" y="3737067"/>
            <a:ext cx="9222154" cy="3120933"/>
          </a:xfrm>
          <a:prstGeom prst="rect">
            <a:avLst/>
          </a:prstGeom>
        </p:spPr>
      </p:pic>
    </p:spTree>
    <p:extLst>
      <p:ext uri="{BB962C8B-B14F-4D97-AF65-F5344CB8AC3E}">
        <p14:creationId xmlns:p14="http://schemas.microsoft.com/office/powerpoint/2010/main" val="1336134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idx="1"/>
          </p:nvPr>
        </p:nvSpPr>
        <p:spPr/>
        <p:txBody>
          <a:bodyPr/>
          <a:lstStyle/>
          <a:p>
            <a:r>
              <a:rPr lang="en-GB" dirty="0"/>
              <a:t>The model trains and seems able to denoise lightly noised images.</a:t>
            </a:r>
          </a:p>
          <a:p>
            <a:r>
              <a:rPr lang="en-GB" b="1" dirty="0"/>
              <a:t>Could it denoise a pure noise image, though? </a:t>
            </a:r>
            <a:r>
              <a:rPr lang="en-GB" dirty="0"/>
              <a:t>Not really.</a:t>
            </a:r>
          </a:p>
          <a:p>
            <a:r>
              <a:rPr lang="en-GB" b="1" dirty="0"/>
              <a:t>What if we used the model many (e.g. 5) times in a row on our full noise image? </a:t>
            </a:r>
            <a:r>
              <a:rPr lang="en-GB" dirty="0"/>
              <a:t>Eventually would obtain something B&amp;W in the likes of MNIST but somehow non-sensical in terms of shapes…?!</a:t>
            </a:r>
            <a:endParaRPr lang="en-SG" dirty="0"/>
          </a:p>
        </p:txBody>
      </p:sp>
      <p:pic>
        <p:nvPicPr>
          <p:cNvPr id="4" name="Picture 3">
            <a:extLst>
              <a:ext uri="{FF2B5EF4-FFF2-40B4-BE49-F238E27FC236}">
                <a16:creationId xmlns:a16="http://schemas.microsoft.com/office/drawing/2014/main" id="{9FCBE3D0-8985-35B5-02C6-300E0FAC669C}"/>
              </a:ext>
            </a:extLst>
          </p:cNvPr>
          <p:cNvPicPr>
            <a:picLocks noChangeAspect="1"/>
          </p:cNvPicPr>
          <p:nvPr/>
        </p:nvPicPr>
        <p:blipFill>
          <a:blip r:embed="rId2"/>
          <a:stretch>
            <a:fillRect/>
          </a:stretch>
        </p:blipFill>
        <p:spPr>
          <a:xfrm>
            <a:off x="0" y="4236451"/>
            <a:ext cx="12192000" cy="2621549"/>
          </a:xfrm>
          <a:prstGeom prst="rect">
            <a:avLst/>
          </a:prstGeom>
        </p:spPr>
      </p:pic>
    </p:spTree>
    <p:extLst>
      <p:ext uri="{BB962C8B-B14F-4D97-AF65-F5344CB8AC3E}">
        <p14:creationId xmlns:p14="http://schemas.microsoft.com/office/powerpoint/2010/main" val="4197663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pPr marL="0" indent="0">
              <a:buNone/>
            </a:pPr>
            <a:r>
              <a:rPr lang="en-GB" i="1" dirty="0"/>
              <a:t>(Somehow similar to the idea of modifying the image iteratively during the iterated versions of our attacks in W5!)</a:t>
            </a:r>
          </a:p>
          <a:p>
            <a:pPr marL="0" indent="0">
              <a:buNone/>
            </a:pPr>
            <a:endParaRPr lang="en-SG" dirty="0"/>
          </a:p>
        </p:txBody>
      </p:sp>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4225743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12, an informative lecture about diffusion models)</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normAutofit/>
          </a:bodyPr>
          <a:lstStyle/>
          <a:p>
            <a:pPr marL="514350" indent="-514350">
              <a:buFont typeface="+mj-lt"/>
              <a:buAutoNum type="arabicPeriod"/>
            </a:pPr>
            <a:r>
              <a:rPr lang="en-US" dirty="0"/>
              <a:t>What is a </a:t>
            </a:r>
            <a:r>
              <a:rPr lang="en-US" b="1" dirty="0"/>
              <a:t>Stochastic Differential Equation</a:t>
            </a:r>
            <a:r>
              <a:rPr lang="en-US" dirty="0"/>
              <a:t>?</a:t>
            </a:r>
          </a:p>
          <a:p>
            <a:pPr marL="514350" indent="-514350">
              <a:buFont typeface="+mj-lt"/>
              <a:buAutoNum type="arabicPeriod"/>
            </a:pPr>
            <a:r>
              <a:rPr lang="en-US" dirty="0"/>
              <a:t>What are </a:t>
            </a:r>
            <a:r>
              <a:rPr lang="en-US" b="1" dirty="0"/>
              <a:t>typical uses </a:t>
            </a:r>
            <a:r>
              <a:rPr lang="en-US" dirty="0"/>
              <a:t>of SDEs?</a:t>
            </a:r>
          </a:p>
          <a:p>
            <a:pPr marL="514350" indent="-514350">
              <a:buFont typeface="+mj-lt"/>
              <a:buAutoNum type="arabicPeriod"/>
            </a:pPr>
            <a:r>
              <a:rPr lang="en-US" dirty="0"/>
              <a:t>Can I </a:t>
            </a:r>
            <a:r>
              <a:rPr lang="en-US" b="1" dirty="0"/>
              <a:t>noise images progressively </a:t>
            </a:r>
            <a:r>
              <a:rPr lang="en-US" dirty="0"/>
              <a:t>using SDEs?</a:t>
            </a:r>
          </a:p>
          <a:p>
            <a:pPr marL="514350" indent="-514350">
              <a:buFont typeface="+mj-lt"/>
              <a:buAutoNum type="arabicPeriod"/>
            </a:pPr>
            <a:r>
              <a:rPr lang="en-US" dirty="0"/>
              <a:t>Can you train a </a:t>
            </a:r>
            <a:r>
              <a:rPr lang="en-US" b="1" dirty="0"/>
              <a:t>denoising autoencoder model that removes SDE noise</a:t>
            </a:r>
            <a:r>
              <a:rPr lang="en-US" dirty="0"/>
              <a:t> from images?</a:t>
            </a:r>
          </a:p>
          <a:p>
            <a:pPr marL="514350" indent="-514350">
              <a:buFont typeface="+mj-lt"/>
              <a:buAutoNum type="arabicPeriod"/>
            </a:pPr>
            <a:r>
              <a:rPr lang="en-US" dirty="0"/>
              <a:t>What is the </a:t>
            </a:r>
            <a:r>
              <a:rPr lang="en-US" b="1" dirty="0"/>
              <a:t>diffusion process </a:t>
            </a:r>
            <a:r>
              <a:rPr lang="en-US" dirty="0"/>
              <a:t>and how to use it to train </a:t>
            </a:r>
            <a:r>
              <a:rPr lang="en-US" b="1" dirty="0"/>
              <a:t>diffusion</a:t>
            </a:r>
            <a:r>
              <a:rPr lang="en-US" dirty="0"/>
              <a:t> </a:t>
            </a:r>
            <a:r>
              <a:rPr lang="en-US" b="1" dirty="0"/>
              <a:t>models</a:t>
            </a:r>
            <a:r>
              <a:rPr lang="en-US" dirty="0"/>
              <a:t>?</a:t>
            </a:r>
          </a:p>
          <a:p>
            <a:pPr marL="514350" indent="-514350">
              <a:buFont typeface="+mj-lt"/>
              <a:buAutoNum type="arabicPeriod"/>
            </a:pPr>
            <a:r>
              <a:rPr lang="en-US" dirty="0"/>
              <a:t>What are the architectures of DALL-E and </a:t>
            </a:r>
            <a:r>
              <a:rPr lang="en-US" dirty="0" err="1"/>
              <a:t>Midjourney</a:t>
            </a:r>
            <a:r>
              <a:rPr lang="en-US" dirty="0"/>
              <a:t> models?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r>
                  <a:rPr lang="en-GB" b="1" dirty="0"/>
                  <a:t>Step 1: </a:t>
                </a:r>
                <a:r>
                  <a:rPr lang="en-GB" dirty="0"/>
                  <a:t>Add progressive noising </a:t>
                </a:r>
                <a14:m>
                  <m:oMath xmlns:m="http://schemas.openxmlformats.org/officeDocument/2006/math">
                    <m:r>
                      <a:rPr lang="en-GB" i="1" dirty="0" smtClean="0">
                        <a:latin typeface="Cambria Math" panose="02040503050406030204" pitchFamily="18" charset="0"/>
                      </a:rPr>
                      <m:t>𝑇</m:t>
                    </m:r>
                  </m:oMath>
                </a14:m>
                <a:r>
                  <a:rPr lang="en-GB" dirty="0"/>
                  <a:t> times in a row, until the image becomes pure noise (or so).</a:t>
                </a:r>
              </a:p>
              <a:p>
                <a:r>
                  <a:rPr lang="en-GB" dirty="0"/>
                  <a:t>The noising process follows some sort of an SDE equation describing the progressive noising of the original image (our Forward here!).</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C1588794-0EA6-2A2A-2E9B-A3BED4DF024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3643771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r>
                  <a:rPr lang="en-GB" b="1" dirty="0"/>
                  <a:t>Step 2: </a:t>
                </a:r>
                <a:r>
                  <a:rPr lang="en-GB" dirty="0"/>
                  <a:t>Train a single model </a:t>
                </a:r>
                <a14:m>
                  <m:oMath xmlns:m="http://schemas.openxmlformats.org/officeDocument/2006/math">
                    <m:r>
                      <a:rPr lang="en-GB" i="1" dirty="0" smtClean="0">
                        <a:latin typeface="Cambria Math" panose="02040503050406030204" pitchFamily="18" charset="0"/>
                      </a:rPr>
                      <m:t>𝑚</m:t>
                    </m:r>
                  </m:oMath>
                </a14:m>
                <a:r>
                  <a:rPr lang="en-GB" dirty="0"/>
                  <a:t> to try and cancel noising iteratively.</a:t>
                </a:r>
              </a:p>
              <a:p>
                <a:r>
                  <a:rPr lang="en-GB" dirty="0"/>
                  <a:t>Our model </a:t>
                </a:r>
                <a14:m>
                  <m:oMath xmlns:m="http://schemas.openxmlformats.org/officeDocument/2006/math">
                    <m:r>
                      <a:rPr lang="en-GB" i="1" dirty="0" smtClean="0">
                        <a:latin typeface="Cambria Math" panose="02040503050406030204" pitchFamily="18" charset="0"/>
                      </a:rPr>
                      <m:t>𝑚</m:t>
                    </m:r>
                  </m:oMath>
                </a14:m>
                <a:r>
                  <a:rPr lang="en-GB" dirty="0"/>
                  <a:t> receives image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𝑡</m:t>
                        </m:r>
                      </m:sub>
                    </m:sSub>
                  </m:oMath>
                </a14:m>
                <a:r>
                  <a:rPr lang="en-GB" dirty="0"/>
                  <a:t> and tries to produce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oMath>
                </a14:m>
                <a:r>
                  <a:rPr lang="en-GB" dirty="0"/>
                  <a:t>, do for each noising iteration </a:t>
                </a:r>
                <a14:m>
                  <m:oMath xmlns:m="http://schemas.openxmlformats.org/officeDocument/2006/math">
                    <m:r>
                      <a:rPr lang="en-GB" i="1" dirty="0" smtClean="0">
                        <a:latin typeface="Cambria Math" panose="02040503050406030204" pitchFamily="18" charset="0"/>
                      </a:rPr>
                      <m:t>𝑡</m:t>
                    </m:r>
                  </m:oMath>
                </a14:m>
                <a:r>
                  <a:rPr lang="en-GB" dirty="0"/>
                  <a:t> (going backwards here!).</a:t>
                </a:r>
              </a:p>
              <a:p>
                <a:endParaRPr lang="en-GB"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C1588794-0EA6-2A2A-2E9B-A3BED4DF0246}"/>
                  </a:ext>
                </a:extLst>
              </p:cNvPr>
              <p:cNvSpPr>
                <a:spLocks noGrp="1" noRot="1" noChangeAspect="1" noMove="1" noResize="1" noEditPoints="1" noAdjustHandles="1" noChangeArrowheads="1" noChangeShapeType="1" noTextEdit="1"/>
              </p:cNvSpPr>
              <p:nvPr>
                <p:ph idx="1"/>
              </p:nvPr>
            </p:nvSpPr>
            <p:spPr>
              <a:blipFill>
                <a:blip r:embed="rId2"/>
                <a:stretch>
                  <a:fillRect l="-1217" t="-2241" r="-1855"/>
                </a:stretch>
              </a:blipFill>
            </p:spPr>
            <p:txBody>
              <a:bodyPr/>
              <a:lstStyle/>
              <a:p>
                <a:r>
                  <a:rPr lang="en-GB">
                    <a:noFill/>
                  </a:rPr>
                  <a:t> </a:t>
                </a:r>
              </a:p>
            </p:txBody>
          </p:sp>
        </mc:Fallback>
      </mc:AlternateContent>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mc:AlternateContent xmlns:mc="http://schemas.openxmlformats.org/markup-compatibility/2006" xmlns:a14="http://schemas.microsoft.com/office/drawing/2010/main">
        <mc:Choice Requires="a14">
          <p:sp>
            <p:nvSpPr>
              <p:cNvPr id="6" name="Arrow: Left 5">
                <a:extLst>
                  <a:ext uri="{FF2B5EF4-FFF2-40B4-BE49-F238E27FC236}">
                    <a16:creationId xmlns:a16="http://schemas.microsoft.com/office/drawing/2014/main" id="{CB2904B8-8AB7-12E6-2496-BC81F7152921}"/>
                  </a:ext>
                </a:extLst>
              </p:cNvPr>
              <p:cNvSpPr/>
              <p:nvPr/>
            </p:nvSpPr>
            <p:spPr>
              <a:xfrm>
                <a:off x="4920343" y="4674978"/>
                <a:ext cx="1426028" cy="163692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3200" b="1" i="1" dirty="0" smtClean="0">
                          <a:latin typeface="Cambria Math" panose="02040503050406030204" pitchFamily="18" charset="0"/>
                        </a:rPr>
                        <m:t>𝒎</m:t>
                      </m:r>
                    </m:oMath>
                  </m:oMathPara>
                </a14:m>
                <a:endParaRPr lang="en-GB" b="1" dirty="0"/>
              </a:p>
            </p:txBody>
          </p:sp>
        </mc:Choice>
        <mc:Fallback xmlns="">
          <p:sp>
            <p:nvSpPr>
              <p:cNvPr id="6" name="Arrow: Left 5">
                <a:extLst>
                  <a:ext uri="{FF2B5EF4-FFF2-40B4-BE49-F238E27FC236}">
                    <a16:creationId xmlns:a16="http://schemas.microsoft.com/office/drawing/2014/main" id="{CB2904B8-8AB7-12E6-2496-BC81F7152921}"/>
                  </a:ext>
                </a:extLst>
              </p:cNvPr>
              <p:cNvSpPr>
                <a:spLocks noRot="1" noChangeAspect="1" noMove="1" noResize="1" noEditPoints="1" noAdjustHandles="1" noChangeArrowheads="1" noChangeShapeType="1" noTextEdit="1"/>
              </p:cNvSpPr>
              <p:nvPr/>
            </p:nvSpPr>
            <p:spPr>
              <a:xfrm>
                <a:off x="4920343" y="4674978"/>
                <a:ext cx="1426028" cy="1636922"/>
              </a:xfrm>
              <a:prstGeom prst="leftArrow">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Arrow: Left 6">
                <a:extLst>
                  <a:ext uri="{FF2B5EF4-FFF2-40B4-BE49-F238E27FC236}">
                    <a16:creationId xmlns:a16="http://schemas.microsoft.com/office/drawing/2014/main" id="{B960789D-563A-B823-6DB4-ABA870162CA8}"/>
                  </a:ext>
                </a:extLst>
              </p:cNvPr>
              <p:cNvSpPr/>
              <p:nvPr/>
            </p:nvSpPr>
            <p:spPr>
              <a:xfrm>
                <a:off x="8556171" y="4674978"/>
                <a:ext cx="1426028" cy="163692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3200" b="1" i="1" dirty="0" smtClean="0">
                          <a:latin typeface="Cambria Math" panose="02040503050406030204" pitchFamily="18" charset="0"/>
                        </a:rPr>
                        <m:t>𝒎</m:t>
                      </m:r>
                    </m:oMath>
                  </m:oMathPara>
                </a14:m>
                <a:endParaRPr lang="en-GB" b="1" dirty="0"/>
              </a:p>
            </p:txBody>
          </p:sp>
        </mc:Choice>
        <mc:Fallback xmlns="">
          <p:sp>
            <p:nvSpPr>
              <p:cNvPr id="7" name="Arrow: Left 6">
                <a:extLst>
                  <a:ext uri="{FF2B5EF4-FFF2-40B4-BE49-F238E27FC236}">
                    <a16:creationId xmlns:a16="http://schemas.microsoft.com/office/drawing/2014/main" id="{B960789D-563A-B823-6DB4-ABA870162CA8}"/>
                  </a:ext>
                </a:extLst>
              </p:cNvPr>
              <p:cNvSpPr>
                <a:spLocks noRot="1" noChangeAspect="1" noMove="1" noResize="1" noEditPoints="1" noAdjustHandles="1" noChangeArrowheads="1" noChangeShapeType="1" noTextEdit="1"/>
              </p:cNvSpPr>
              <p:nvPr/>
            </p:nvSpPr>
            <p:spPr>
              <a:xfrm>
                <a:off x="8556171" y="4674978"/>
                <a:ext cx="1426028" cy="1636922"/>
              </a:xfrm>
              <a:prstGeom prst="leftArrow">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Arrow: Left 7">
                <a:extLst>
                  <a:ext uri="{FF2B5EF4-FFF2-40B4-BE49-F238E27FC236}">
                    <a16:creationId xmlns:a16="http://schemas.microsoft.com/office/drawing/2014/main" id="{423D0FB5-E4F1-9B92-3462-FD97BE13A43B}"/>
                  </a:ext>
                </a:extLst>
              </p:cNvPr>
              <p:cNvSpPr/>
              <p:nvPr/>
            </p:nvSpPr>
            <p:spPr>
              <a:xfrm>
                <a:off x="2122714" y="4674978"/>
                <a:ext cx="1426028" cy="163692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3200" b="1" i="1" dirty="0" smtClean="0">
                          <a:latin typeface="Cambria Math" panose="02040503050406030204" pitchFamily="18" charset="0"/>
                        </a:rPr>
                        <m:t>𝒎</m:t>
                      </m:r>
                    </m:oMath>
                  </m:oMathPara>
                </a14:m>
                <a:endParaRPr lang="en-GB" b="1" dirty="0"/>
              </a:p>
            </p:txBody>
          </p:sp>
        </mc:Choice>
        <mc:Fallback xmlns="">
          <p:sp>
            <p:nvSpPr>
              <p:cNvPr id="8" name="Arrow: Left 7">
                <a:extLst>
                  <a:ext uri="{FF2B5EF4-FFF2-40B4-BE49-F238E27FC236}">
                    <a16:creationId xmlns:a16="http://schemas.microsoft.com/office/drawing/2014/main" id="{423D0FB5-E4F1-9B92-3462-FD97BE13A43B}"/>
                  </a:ext>
                </a:extLst>
              </p:cNvPr>
              <p:cNvSpPr>
                <a:spLocks noRot="1" noChangeAspect="1" noMove="1" noResize="1" noEditPoints="1" noAdjustHandles="1" noChangeArrowheads="1" noChangeShapeType="1" noTextEdit="1"/>
              </p:cNvSpPr>
              <p:nvPr/>
            </p:nvSpPr>
            <p:spPr>
              <a:xfrm>
                <a:off x="2122714" y="4674978"/>
                <a:ext cx="1426028" cy="1636922"/>
              </a:xfrm>
              <a:prstGeom prst="leftArrow">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104070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r>
                  <a:rPr lang="en-GB" b="1" dirty="0"/>
                  <a:t>Training procedure: </a:t>
                </a:r>
                <a:r>
                  <a:rPr lang="en-GB" dirty="0"/>
                  <a:t>Use original images from MNIST and noise them </a:t>
                </a:r>
                <a14:m>
                  <m:oMath xmlns:m="http://schemas.openxmlformats.org/officeDocument/2006/math">
                    <m:r>
                      <a:rPr lang="en-GB" i="1" dirty="0" smtClean="0">
                        <a:latin typeface="Cambria Math" panose="02040503050406030204" pitchFamily="18" charset="0"/>
                      </a:rPr>
                      <m:t>𝑇</m:t>
                    </m:r>
                  </m:oMath>
                </a14:m>
                <a:r>
                  <a:rPr lang="en-GB" dirty="0"/>
                  <a:t> times in a row. Then go backwards and train model </a:t>
                </a:r>
                <a14:m>
                  <m:oMath xmlns:m="http://schemas.openxmlformats.org/officeDocument/2006/math">
                    <m:r>
                      <a:rPr lang="en-GB" i="1" dirty="0" smtClean="0">
                        <a:latin typeface="Cambria Math" panose="02040503050406030204" pitchFamily="18" charset="0"/>
                      </a:rPr>
                      <m:t>𝑚</m:t>
                    </m:r>
                  </m:oMath>
                </a14:m>
                <a:r>
                  <a:rPr lang="en-GB" dirty="0"/>
                  <a:t> on denoising each step and pair of images </a:t>
                </a:r>
                <a14:m>
                  <m:oMath xmlns:m="http://schemas.openxmlformats.org/officeDocument/2006/math">
                    <m:r>
                      <a:rPr lang="en-GB" b="0" i="0"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𝑡</m:t>
                        </m:r>
                      </m:sub>
                    </m:sSub>
                    <m:r>
                      <a:rPr lang="en-GB" b="0" i="0"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GB" b="0" i="1" dirty="0" smtClean="0">
                        <a:latin typeface="Cambria Math" panose="02040503050406030204" pitchFamily="18" charset="0"/>
                      </a:rPr>
                      <m:t>)</m:t>
                    </m:r>
                  </m:oMath>
                </a14:m>
                <a:r>
                  <a:rPr lang="en-GB" dirty="0"/>
                  <a:t>.</a:t>
                </a:r>
              </a:p>
              <a:p>
                <a:r>
                  <a:rPr lang="en-GB" dirty="0"/>
                  <a:t>Use MSE loss and training procedure similar as before.</a:t>
                </a:r>
                <a:endParaRPr lang="en-SG" dirty="0"/>
              </a:p>
            </p:txBody>
          </p:sp>
        </mc:Choice>
        <mc:Fallback xmlns="">
          <p:sp>
            <p:nvSpPr>
              <p:cNvPr id="3" name="Content Placeholder 2">
                <a:extLst>
                  <a:ext uri="{FF2B5EF4-FFF2-40B4-BE49-F238E27FC236}">
                    <a16:creationId xmlns:a16="http://schemas.microsoft.com/office/drawing/2014/main" id="{C1588794-0EA6-2A2A-2E9B-A3BED4DF0246}"/>
                  </a:ext>
                </a:extLst>
              </p:cNvPr>
              <p:cNvSpPr>
                <a:spLocks noGrp="1" noRot="1" noChangeAspect="1" noMove="1" noResize="1" noEditPoints="1" noAdjustHandles="1" noChangeArrowheads="1" noChangeShapeType="1" noTextEdit="1"/>
              </p:cNvSpPr>
              <p:nvPr>
                <p:ph idx="1"/>
              </p:nvPr>
            </p:nvSpPr>
            <p:spPr>
              <a:blipFill>
                <a:blip r:embed="rId2"/>
                <a:stretch>
                  <a:fillRect l="-1217" t="-2241" r="-522"/>
                </a:stretch>
              </a:blipFill>
            </p:spPr>
            <p:txBody>
              <a:bodyPr/>
              <a:lstStyle/>
              <a:p>
                <a:r>
                  <a:rPr lang="en-GB">
                    <a:noFill/>
                  </a:rPr>
                  <a:t> </a:t>
                </a:r>
              </a:p>
            </p:txBody>
          </p:sp>
        </mc:Fallback>
      </mc:AlternateContent>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3889445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66F56-D85F-141B-DD86-F70F4CDBD7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F53943-A184-B922-13A9-9C94C7CBC6E6}"/>
              </a:ext>
            </a:extLst>
          </p:cNvPr>
          <p:cNvSpPr>
            <a:spLocks noGrp="1"/>
          </p:cNvSpPr>
          <p:nvPr>
            <p:ph type="title"/>
          </p:nvPr>
        </p:nvSpPr>
        <p:spPr/>
        <p:txBody>
          <a:bodyPr/>
          <a:lstStyle/>
          <a:p>
            <a:r>
              <a:rPr lang="en-GB" dirty="0"/>
              <a:t>A basic Diffusion Model setup</a:t>
            </a:r>
            <a:endParaRPr lang="en-SG" dirty="0"/>
          </a:p>
        </p:txBody>
      </p:sp>
      <p:sp>
        <p:nvSpPr>
          <p:cNvPr id="4" name="Content Placeholder 3">
            <a:extLst>
              <a:ext uri="{FF2B5EF4-FFF2-40B4-BE49-F238E27FC236}">
                <a16:creationId xmlns:a16="http://schemas.microsoft.com/office/drawing/2014/main" id="{410F5CE3-1873-508C-EF6E-21750809F852}"/>
              </a:ext>
            </a:extLst>
          </p:cNvPr>
          <p:cNvSpPr>
            <a:spLocks noGrp="1"/>
          </p:cNvSpPr>
          <p:nvPr>
            <p:ph sz="half" idx="1"/>
          </p:nvPr>
        </p:nvSpPr>
        <p:spPr>
          <a:xfrm>
            <a:off x="838200" y="1825624"/>
            <a:ext cx="5181600" cy="4891577"/>
          </a:xfrm>
        </p:spPr>
        <p:txBody>
          <a:bodyPr/>
          <a:lstStyle/>
          <a:p>
            <a:pPr marL="0" indent="0">
              <a:buNone/>
            </a:pPr>
            <a:r>
              <a:rPr lang="en-GB" dirty="0"/>
              <a:t>First, we need a toy dataset.</a:t>
            </a:r>
          </a:p>
          <a:p>
            <a:r>
              <a:rPr lang="en-GB" dirty="0"/>
              <a:t>For simplicity, we will rely on MNIST and will attempt to train a model that can generate MNIST-like images from noise.</a:t>
            </a:r>
          </a:p>
          <a:p>
            <a:r>
              <a:rPr lang="en-GB" dirty="0"/>
              <a:t>As in previous lectures, we will prepare our dataset and </a:t>
            </a:r>
            <a:r>
              <a:rPr lang="en-GB" dirty="0" err="1"/>
              <a:t>dataloader</a:t>
            </a:r>
            <a:r>
              <a:rPr lang="en-GB" dirty="0"/>
              <a:t> objects.</a:t>
            </a:r>
          </a:p>
          <a:p>
            <a:r>
              <a:rPr lang="en-GB" dirty="0"/>
              <a:t>Nothing particularly difficult or exciting here.</a:t>
            </a:r>
            <a:endParaRPr lang="en-SG" dirty="0"/>
          </a:p>
        </p:txBody>
      </p:sp>
      <p:pic>
        <p:nvPicPr>
          <p:cNvPr id="8" name="Picture 7">
            <a:extLst>
              <a:ext uri="{FF2B5EF4-FFF2-40B4-BE49-F238E27FC236}">
                <a16:creationId xmlns:a16="http://schemas.microsoft.com/office/drawing/2014/main" id="{5DF19728-3929-8339-7DE0-B533CBC46086}"/>
              </a:ext>
            </a:extLst>
          </p:cNvPr>
          <p:cNvPicPr>
            <a:picLocks noChangeAspect="1"/>
          </p:cNvPicPr>
          <p:nvPr/>
        </p:nvPicPr>
        <p:blipFill>
          <a:blip r:embed="rId2"/>
          <a:stretch>
            <a:fillRect/>
          </a:stretch>
        </p:blipFill>
        <p:spPr>
          <a:xfrm>
            <a:off x="6019800" y="1601298"/>
            <a:ext cx="5936554" cy="4891577"/>
          </a:xfrm>
          <a:prstGeom prst="rect">
            <a:avLst/>
          </a:prstGeom>
        </p:spPr>
      </p:pic>
    </p:spTree>
    <p:extLst>
      <p:ext uri="{BB962C8B-B14F-4D97-AF65-F5344CB8AC3E}">
        <p14:creationId xmlns:p14="http://schemas.microsoft.com/office/powerpoint/2010/main" val="612727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4E2DE-BEE0-CFD5-65D0-56DEEB4E3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98C784-A78E-D702-16D2-F239A2535599}"/>
              </a:ext>
            </a:extLst>
          </p:cNvPr>
          <p:cNvSpPr>
            <a:spLocks noGrp="1"/>
          </p:cNvSpPr>
          <p:nvPr>
            <p:ph type="title"/>
          </p:nvPr>
        </p:nvSpPr>
        <p:spPr/>
        <p:txBody>
          <a:bodyPr/>
          <a:lstStyle/>
          <a:p>
            <a:r>
              <a:rPr lang="en-GB" dirty="0"/>
              <a:t>A basic Diffusion Model setup</a:t>
            </a:r>
            <a:endParaRPr lang="en-SG" dirty="0"/>
          </a:p>
        </p:txBody>
      </p:sp>
      <p:sp>
        <p:nvSpPr>
          <p:cNvPr id="4" name="Content Placeholder 3">
            <a:extLst>
              <a:ext uri="{FF2B5EF4-FFF2-40B4-BE49-F238E27FC236}">
                <a16:creationId xmlns:a16="http://schemas.microsoft.com/office/drawing/2014/main" id="{555B5E5F-5082-044A-235C-6F8D1AF1F581}"/>
              </a:ext>
            </a:extLst>
          </p:cNvPr>
          <p:cNvSpPr>
            <a:spLocks noGrp="1"/>
          </p:cNvSpPr>
          <p:nvPr>
            <p:ph idx="1"/>
          </p:nvPr>
        </p:nvSpPr>
        <p:spPr/>
        <p:txBody>
          <a:bodyPr/>
          <a:lstStyle/>
          <a:p>
            <a:pPr marL="0" indent="0">
              <a:buNone/>
            </a:pPr>
            <a:r>
              <a:rPr lang="en-GB" dirty="0"/>
              <a:t>Next, we need a noising function, whose job is to progressively add noise to MNIST images</a:t>
            </a:r>
          </a:p>
          <a:p>
            <a:r>
              <a:rPr lang="en-GB" dirty="0"/>
              <a:t>Define a noise scheduler, have it progressively add more noise.</a:t>
            </a:r>
          </a:p>
          <a:p>
            <a:r>
              <a:rPr lang="en-SG" dirty="0"/>
              <a:t>Cosine beta scheduler: on early timesteps, add little noise, on late timesteps, add more noise, smooth transition.</a:t>
            </a:r>
          </a:p>
        </p:txBody>
      </p:sp>
      <p:pic>
        <p:nvPicPr>
          <p:cNvPr id="5" name="Picture 4">
            <a:extLst>
              <a:ext uri="{FF2B5EF4-FFF2-40B4-BE49-F238E27FC236}">
                <a16:creationId xmlns:a16="http://schemas.microsoft.com/office/drawing/2014/main" id="{F1614BE0-DC17-A9A8-2F00-4E49A5FE56C5}"/>
              </a:ext>
            </a:extLst>
          </p:cNvPr>
          <p:cNvPicPr>
            <a:picLocks noChangeAspect="1"/>
          </p:cNvPicPr>
          <p:nvPr/>
        </p:nvPicPr>
        <p:blipFill>
          <a:blip r:embed="rId2"/>
          <a:stretch>
            <a:fillRect/>
          </a:stretch>
        </p:blipFill>
        <p:spPr>
          <a:xfrm>
            <a:off x="896347" y="4381455"/>
            <a:ext cx="10457453" cy="2170672"/>
          </a:xfrm>
          <a:prstGeom prst="rect">
            <a:avLst/>
          </a:prstGeom>
        </p:spPr>
      </p:pic>
    </p:spTree>
    <p:extLst>
      <p:ext uri="{BB962C8B-B14F-4D97-AF65-F5344CB8AC3E}">
        <p14:creationId xmlns:p14="http://schemas.microsoft.com/office/powerpoint/2010/main" val="16413836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46518-1271-8245-7232-C3CE35034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AEBE8B-6EB3-A3AF-1E5E-47818CDA8D3A}"/>
              </a:ext>
            </a:extLst>
          </p:cNvPr>
          <p:cNvSpPr>
            <a:spLocks noGrp="1"/>
          </p:cNvSpPr>
          <p:nvPr>
            <p:ph type="title"/>
          </p:nvPr>
        </p:nvSpPr>
        <p:spPr/>
        <p:txBody>
          <a:bodyPr/>
          <a:lstStyle/>
          <a:p>
            <a:r>
              <a:rPr lang="en-GB" dirty="0"/>
              <a:t>A basic Diffusion Model setup</a:t>
            </a: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A656A572-526C-04F7-4636-A229C197C475}"/>
                  </a:ext>
                </a:extLst>
              </p:cNvPr>
              <p:cNvSpPr>
                <a:spLocks noGrp="1"/>
              </p:cNvSpPr>
              <p:nvPr>
                <p:ph sz="half" idx="1"/>
              </p:nvPr>
            </p:nvSpPr>
            <p:spPr>
              <a:xfrm>
                <a:off x="838200" y="1825625"/>
                <a:ext cx="4953000" cy="4351338"/>
              </a:xfrm>
            </p:spPr>
            <p:txBody>
              <a:bodyPr>
                <a:normAutofit/>
              </a:bodyPr>
              <a:lstStyle/>
              <a:p>
                <a:pPr marL="0" indent="0">
                  <a:buNone/>
                </a:pPr>
                <a:r>
                  <a:rPr lang="en-GB" dirty="0"/>
                  <a:t>For a given number of timesteps, for instance </a:t>
                </a:r>
                <a14:m>
                  <m:oMath xmlns:m="http://schemas.openxmlformats.org/officeDocument/2006/math">
                    <m:r>
                      <a:rPr lang="en-GB" i="1" dirty="0" smtClean="0">
                        <a:latin typeface="Cambria Math" panose="02040503050406030204" pitchFamily="18" charset="0"/>
                      </a:rPr>
                      <m:t>𝑇</m:t>
                    </m:r>
                    <m:r>
                      <a:rPr lang="en-GB" i="1" dirty="0" smtClean="0">
                        <a:latin typeface="Cambria Math" panose="02040503050406030204" pitchFamily="18" charset="0"/>
                      </a:rPr>
                      <m:t> = 1000</m:t>
                    </m:r>
                  </m:oMath>
                </a14:m>
                <a:r>
                  <a:rPr lang="en-GB" dirty="0"/>
                  <a:t>,</a:t>
                </a:r>
              </a:p>
              <a:p>
                <a:r>
                  <a:rPr lang="en-GB" dirty="0"/>
                  <a:t>Generate 1000 beta values using our cosine beta noise scheduler.</a:t>
                </a:r>
              </a:p>
              <a:p>
                <a:r>
                  <a:rPr lang="en-GB" dirty="0"/>
                  <a:t>As can be seen, the noise amplitude </a:t>
                </a:r>
                <a14:m>
                  <m:oMath xmlns:m="http://schemas.openxmlformats.org/officeDocument/2006/math">
                    <m:r>
                      <a:rPr lang="en-GB" b="0" i="1" smtClean="0">
                        <a:latin typeface="Cambria Math" panose="02040503050406030204" pitchFamily="18" charset="0"/>
                      </a:rPr>
                      <m:t>𝛽</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oMath>
                </a14:m>
                <a:r>
                  <a:rPr lang="en-SG" dirty="0"/>
                  <a:t> has values that are progressively increasing with the value </a:t>
                </a:r>
                <a14:m>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∈(0, 1000)</m:t>
                    </m:r>
                  </m:oMath>
                </a14:m>
                <a:r>
                  <a:rPr lang="en-SG" dirty="0"/>
                  <a:t>.</a:t>
                </a:r>
              </a:p>
            </p:txBody>
          </p:sp>
        </mc:Choice>
        <mc:Fallback>
          <p:sp>
            <p:nvSpPr>
              <p:cNvPr id="4" name="Content Placeholder 3">
                <a:extLst>
                  <a:ext uri="{FF2B5EF4-FFF2-40B4-BE49-F238E27FC236}">
                    <a16:creationId xmlns:a16="http://schemas.microsoft.com/office/drawing/2014/main" id="{A656A572-526C-04F7-4636-A229C197C475}"/>
                  </a:ext>
                </a:extLst>
              </p:cNvPr>
              <p:cNvSpPr>
                <a:spLocks noGrp="1" noRot="1" noChangeAspect="1" noMove="1" noResize="1" noEditPoints="1" noAdjustHandles="1" noChangeArrowheads="1" noChangeShapeType="1" noTextEdit="1"/>
              </p:cNvSpPr>
              <p:nvPr>
                <p:ph sz="half" idx="1"/>
              </p:nvPr>
            </p:nvSpPr>
            <p:spPr>
              <a:xfrm>
                <a:off x="838200" y="1825625"/>
                <a:ext cx="4953000" cy="4351338"/>
              </a:xfrm>
              <a:blipFill>
                <a:blip r:embed="rId2"/>
                <a:stretch>
                  <a:fillRect l="-2586" t="-2241" r="-3818"/>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FD78C30E-96C3-31A1-9243-4CC9E4E59B49}"/>
              </a:ext>
            </a:extLst>
          </p:cNvPr>
          <p:cNvPicPr>
            <a:picLocks noChangeAspect="1"/>
          </p:cNvPicPr>
          <p:nvPr/>
        </p:nvPicPr>
        <p:blipFill>
          <a:blip r:embed="rId3"/>
          <a:stretch>
            <a:fillRect/>
          </a:stretch>
        </p:blipFill>
        <p:spPr>
          <a:xfrm>
            <a:off x="6019800" y="2024743"/>
            <a:ext cx="6060845" cy="3805842"/>
          </a:xfrm>
          <a:prstGeom prst="rect">
            <a:avLst/>
          </a:prstGeom>
        </p:spPr>
      </p:pic>
    </p:spTree>
    <p:extLst>
      <p:ext uri="{BB962C8B-B14F-4D97-AF65-F5344CB8AC3E}">
        <p14:creationId xmlns:p14="http://schemas.microsoft.com/office/powerpoint/2010/main" val="4164575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02889-645D-5290-CC10-FE21677FBB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117BDA-C17D-9CF0-FC36-D30C67EBDB61}"/>
              </a:ext>
            </a:extLst>
          </p:cNvPr>
          <p:cNvSpPr>
            <a:spLocks noGrp="1"/>
          </p:cNvSpPr>
          <p:nvPr>
            <p:ph type="title"/>
          </p:nvPr>
        </p:nvSpPr>
        <p:spPr/>
        <p:txBody>
          <a:bodyPr/>
          <a:lstStyle/>
          <a:p>
            <a:r>
              <a:rPr lang="en-GB" dirty="0"/>
              <a:t>A basic Diffusion Model setup</a:t>
            </a: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E62B3B42-B74E-4FD6-BDCC-880D46D52BD8}"/>
                  </a:ext>
                </a:extLst>
              </p:cNvPr>
              <p:cNvSpPr>
                <a:spLocks noGrp="1"/>
              </p:cNvSpPr>
              <p:nvPr>
                <p:ph idx="1"/>
              </p:nvPr>
            </p:nvSpPr>
            <p:spPr>
              <a:xfrm>
                <a:off x="838200" y="1825624"/>
                <a:ext cx="10515600" cy="5032375"/>
              </a:xfrm>
            </p:spPr>
            <p:txBody>
              <a:bodyPr>
                <a:normAutofit/>
              </a:bodyPr>
              <a:lstStyle/>
              <a:p>
                <a:pPr marL="0" indent="0">
                  <a:buNone/>
                </a:pPr>
                <a:r>
                  <a:rPr lang="en-GB" dirty="0"/>
                  <a:t>Finally, define a forward diffusion function, whose objective is to progressively noise the MNIST images.</a:t>
                </a:r>
              </a:p>
              <a:p>
                <a:r>
                  <a:rPr lang="en-GB" dirty="0"/>
                  <a:t>Apply noise using the noise amplitude </a:t>
                </a:r>
                <a14:m>
                  <m:oMath xmlns:m="http://schemas.openxmlformats.org/officeDocument/2006/math">
                    <m:r>
                      <a:rPr lang="en-GB" b="0" i="1" smtClean="0">
                        <a:latin typeface="Cambria Math" panose="02040503050406030204" pitchFamily="18" charset="0"/>
                      </a:rPr>
                      <m:t>𝛽</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oMath>
                </a14:m>
                <a:r>
                  <a:rPr lang="en-SG" dirty="0"/>
                  <a:t> on each time step </a:t>
                </a:r>
                <a14:m>
                  <m:oMath xmlns:m="http://schemas.openxmlformats.org/officeDocument/2006/math">
                    <m:r>
                      <a:rPr lang="en-GB" i="1">
                        <a:latin typeface="Cambria Math" panose="02040503050406030204" pitchFamily="18" charset="0"/>
                      </a:rPr>
                      <m:t>𝑡</m:t>
                    </m:r>
                    <m:r>
                      <a:rPr lang="en-GB" i="1">
                        <a:latin typeface="Cambria Math" panose="02040503050406030204" pitchFamily="18" charset="0"/>
                      </a:rPr>
                      <m:t>∈(0, 1000)</m:t>
                    </m:r>
                  </m:oMath>
                </a14:m>
                <a:r>
                  <a:rPr lang="en-SG" dirty="0"/>
                  <a:t>. Return all progressively noised images and noises applied.</a:t>
                </a:r>
              </a:p>
              <a:p>
                <a:r>
                  <a:rPr lang="en-SG" dirty="0"/>
                  <a:t>More specifically, we have</a:t>
                </a:r>
              </a:p>
              <a:p>
                <a:pPr marL="0" indent="0">
                  <a:buNone/>
                </a:pPr>
                <a14:m>
                  <m:oMathPara xmlns:m="http://schemas.openxmlformats.org/officeDocument/2006/math">
                    <m:oMathParaPr>
                      <m:jc m:val="centerGroup"/>
                    </m:oMathParaPr>
                    <m:oMath xmlns:m="http://schemas.openxmlformats.org/officeDocument/2006/math">
                      <m:sSub>
                        <m:sSubPr>
                          <m:ctrlPr>
                            <a:rPr lang="en-SG" i="1" dirty="0" err="1" smtClean="0">
                              <a:latin typeface="Cambria Math" panose="02040503050406030204" pitchFamily="18" charset="0"/>
                            </a:rPr>
                          </m:ctrlPr>
                        </m:sSubPr>
                        <m:e>
                          <m:r>
                            <a:rPr lang="en-SG" i="1" dirty="0" smtClean="0">
                              <a:latin typeface="Cambria Math" panose="02040503050406030204" pitchFamily="18" charset="0"/>
                            </a:rPr>
                            <m:t>𝑥</m:t>
                          </m:r>
                        </m:e>
                        <m:sub>
                          <m:r>
                            <a:rPr lang="en-SG" i="1" dirty="0" err="1">
                              <a:latin typeface="Cambria Math" panose="02040503050406030204" pitchFamily="18" charset="0"/>
                            </a:rPr>
                            <m:t>𝑡</m:t>
                          </m:r>
                        </m:sub>
                      </m:sSub>
                      <m:r>
                        <a:rPr lang="en-SG" i="1" dirty="0">
                          <a:latin typeface="Cambria Math" panose="02040503050406030204" pitchFamily="18" charset="0"/>
                        </a:rPr>
                        <m:t>=</m:t>
                      </m:r>
                      <m:rad>
                        <m:radPr>
                          <m:degHide m:val="on"/>
                          <m:ctrlPr>
                            <a:rPr lang="en-SG" i="1" dirty="0" smtClean="0">
                              <a:latin typeface="Cambria Math" panose="02040503050406030204" pitchFamily="18" charset="0"/>
                            </a:rPr>
                          </m:ctrlPr>
                        </m:radPr>
                        <m:deg/>
                        <m:e>
                          <m:sSub>
                            <m:sSubPr>
                              <m:ctrlPr>
                                <a:rPr lang="en-SG" i="1" dirty="0" err="1" smtClean="0">
                                  <a:latin typeface="Cambria Math" panose="02040503050406030204" pitchFamily="18" charset="0"/>
                                </a:rPr>
                              </m:ctrlPr>
                            </m:sSubPr>
                            <m:e>
                              <m:r>
                                <a:rPr lang="en-SG" i="1" dirty="0" smtClean="0">
                                  <a:latin typeface="Cambria Math" panose="02040503050406030204" pitchFamily="18" charset="0"/>
                                </a:rPr>
                                <m:t>𝛼</m:t>
                              </m:r>
                            </m:e>
                            <m:sub>
                              <m:r>
                                <a:rPr lang="en-SG" i="1" dirty="0" err="1">
                                  <a:latin typeface="Cambria Math" panose="02040503050406030204" pitchFamily="18" charset="0"/>
                                </a:rPr>
                                <m:t>𝑡</m:t>
                              </m:r>
                            </m:sub>
                          </m:sSub>
                        </m:e>
                      </m:rad>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GB" i="1" dirty="0">
                              <a:latin typeface="Cambria Math" panose="02040503050406030204" pitchFamily="18" charset="0"/>
                            </a:rPr>
                            <m:t>𝑡</m:t>
                          </m:r>
                          <m:r>
                            <a:rPr lang="en-GB" i="1" dirty="0">
                              <a:latin typeface="Cambria Math" panose="02040503050406030204" pitchFamily="18" charset="0"/>
                            </a:rPr>
                            <m:t>−1</m:t>
                          </m:r>
                        </m:sub>
                      </m:sSub>
                      <m:r>
                        <a:rPr lang="en-SG" i="1" dirty="0">
                          <a:latin typeface="Cambria Math" panose="02040503050406030204" pitchFamily="18" charset="0"/>
                        </a:rPr>
                        <m:t>+</m:t>
                      </m:r>
                      <m:rad>
                        <m:radPr>
                          <m:degHide m:val="on"/>
                          <m:ctrlPr>
                            <a:rPr lang="en-SG" i="1" dirty="0" smtClean="0">
                              <a:latin typeface="Cambria Math" panose="02040503050406030204" pitchFamily="18" charset="0"/>
                            </a:rPr>
                          </m:ctrlPr>
                        </m:radPr>
                        <m:deg/>
                        <m:e>
                          <m:r>
                            <a:rPr lang="en-SG" i="1" dirty="0">
                              <a:latin typeface="Cambria Math" panose="02040503050406030204" pitchFamily="18" charset="0"/>
                            </a:rPr>
                            <m:t>1</m:t>
                          </m:r>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a:latin typeface="Cambria Math" panose="02040503050406030204" pitchFamily="18" charset="0"/>
                                </a:rPr>
                                <m:t>𝛼</m:t>
                              </m:r>
                            </m:e>
                            <m:sub>
                              <m:r>
                                <a:rPr lang="en-SG" i="1" dirty="0" err="1">
                                  <a:latin typeface="Cambria Math" panose="02040503050406030204" pitchFamily="18" charset="0"/>
                                </a:rPr>
                                <m:t>𝑡</m:t>
                              </m:r>
                            </m:sub>
                          </m:sSub>
                        </m:e>
                      </m:rad>
                      <m:r>
                        <a:rPr lang="en-SG" i="1" dirty="0">
                          <a:latin typeface="Cambria Math" panose="02040503050406030204" pitchFamily="18" charset="0"/>
                        </a:rPr>
                        <m:t> </m:t>
                      </m:r>
                      <m:r>
                        <a:rPr lang="en-SG" i="1" dirty="0" smtClean="0">
                          <a:latin typeface="Cambria Math" panose="02040503050406030204" pitchFamily="18" charset="0"/>
                        </a:rPr>
                        <m:t>𝜖</m:t>
                      </m:r>
                    </m:oMath>
                  </m:oMathPara>
                </a14:m>
                <a:endParaRPr lang="en-SG" dirty="0"/>
              </a:p>
              <a:p>
                <a:r>
                  <a:rPr lang="en-SG" dirty="0"/>
                  <a:t>Where </a:t>
                </a:r>
                <a14:m>
                  <m:oMath xmlns:m="http://schemas.openxmlformats.org/officeDocument/2006/math">
                    <m:r>
                      <a:rPr lang="en-GB" i="1" dirty="0" smtClean="0">
                        <a:latin typeface="Cambria Math" panose="02040503050406030204" pitchFamily="18" charset="0"/>
                      </a:rPr>
                      <m:t>𝜖</m:t>
                    </m:r>
                    <m:r>
                      <a:rPr lang="en-GB" i="1" dirty="0" smtClean="0">
                        <a:latin typeface="Cambria Math" panose="02040503050406030204" pitchFamily="18" charset="0"/>
                      </a:rPr>
                      <m:t> </m:t>
                    </m:r>
                  </m:oMath>
                </a14:m>
                <a:r>
                  <a:rPr lang="en-GB" dirty="0"/>
                  <a:t>is a Gaussian noise, with mean zero and variance one, to be added to the image. 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𝛼</m:t>
                        </m:r>
                      </m:e>
                      <m:sub>
                        <m:r>
                          <a:rPr lang="en-GB" b="0" i="1" smtClean="0">
                            <a:latin typeface="Cambria Math" panose="02040503050406030204" pitchFamily="18" charset="0"/>
                          </a:rPr>
                          <m:t>𝑡</m:t>
                        </m:r>
                      </m:sub>
                    </m:sSub>
                  </m:oMath>
                </a14:m>
                <a:r>
                  <a:rPr lang="en-SG" dirty="0"/>
                  <a:t> is defined as</a:t>
                </a:r>
              </a:p>
              <a:p>
                <a:pPr marL="0" indent="0">
                  <a:buNone/>
                </a:pPr>
                <a14:m>
                  <m:oMathPara xmlns:m="http://schemas.openxmlformats.org/officeDocument/2006/math">
                    <m:oMathParaPr>
                      <m:jc m:val="centerGroup"/>
                    </m:oMathParaPr>
                    <m:oMath xmlns:m="http://schemas.openxmlformats.org/officeDocument/2006/math">
                      <m:sSub>
                        <m:sSubPr>
                          <m:ctrlPr>
                            <a:rPr lang="en-SG" i="1" dirty="0" err="1" smtClean="0">
                              <a:latin typeface="Cambria Math" panose="02040503050406030204" pitchFamily="18" charset="0"/>
                            </a:rPr>
                          </m:ctrlPr>
                        </m:sSubPr>
                        <m:e>
                          <m:r>
                            <a:rPr lang="en-SG" i="1" dirty="0" smtClean="0">
                              <a:latin typeface="Cambria Math" panose="02040503050406030204" pitchFamily="18" charset="0"/>
                            </a:rPr>
                            <m:t>𝛼</m:t>
                          </m:r>
                        </m:e>
                        <m:sub>
                          <m:r>
                            <a:rPr lang="en-SG" i="1" dirty="0" err="1">
                              <a:latin typeface="Cambria Math" panose="02040503050406030204" pitchFamily="18" charset="0"/>
                            </a:rPr>
                            <m:t>𝑡</m:t>
                          </m:r>
                        </m:sub>
                      </m:sSub>
                      <m:r>
                        <a:rPr lang="en-GB" b="0" i="1" dirty="0" smtClean="0">
                          <a:latin typeface="Cambria Math" panose="02040503050406030204" pitchFamily="18" charset="0"/>
                        </a:rPr>
                        <m:t>=</m:t>
                      </m:r>
                      <m:r>
                        <a:rPr lang="en-SG" i="1" dirty="0">
                          <a:latin typeface="Cambria Math" panose="02040503050406030204" pitchFamily="18" charset="0"/>
                        </a:rPr>
                        <m:t> </m:t>
                      </m:r>
                      <m:nary>
                        <m:naryPr>
                          <m:chr m:val="∏"/>
                          <m:ctrlPr>
                            <a:rPr lang="en-SG" i="1" dirty="0" smtClean="0">
                              <a:latin typeface="Cambria Math" panose="02040503050406030204" pitchFamily="18" charset="0"/>
                            </a:rPr>
                          </m:ctrlPr>
                        </m:naryPr>
                        <m:sub>
                          <m:r>
                            <m:rPr>
                              <m:brk m:alnAt="23"/>
                            </m:rPr>
                            <a:rPr lang="en-GB" b="0" i="1" dirty="0" smtClean="0">
                              <a:latin typeface="Cambria Math" panose="02040503050406030204" pitchFamily="18" charset="0"/>
                            </a:rPr>
                            <m:t>𝑖</m:t>
                          </m:r>
                          <m:r>
                            <a:rPr lang="en-GB" b="0" i="1" dirty="0" smtClean="0">
                              <a:latin typeface="Cambria Math" panose="02040503050406030204" pitchFamily="18" charset="0"/>
                            </a:rPr>
                            <m:t>=0</m:t>
                          </m:r>
                        </m:sub>
                        <m:sup>
                          <m:r>
                            <a:rPr lang="en-GB" b="0" i="1" dirty="0" smtClean="0">
                              <a:latin typeface="Cambria Math" panose="02040503050406030204" pitchFamily="18" charset="0"/>
                            </a:rPr>
                            <m:t>𝑡</m:t>
                          </m:r>
                        </m:sup>
                        <m:e>
                          <m:r>
                            <a:rPr lang="en-SG" i="1" dirty="0">
                              <a:latin typeface="Cambria Math" panose="02040503050406030204" pitchFamily="18" charset="0"/>
                            </a:rPr>
                            <m:t>(1 −</m:t>
                          </m:r>
                          <m:sSub>
                            <m:sSubPr>
                              <m:ctrlPr>
                                <a:rPr lang="en-SG" i="1" dirty="0" err="1">
                                  <a:latin typeface="Cambria Math" panose="02040503050406030204" pitchFamily="18" charset="0"/>
                                </a:rPr>
                              </m:ctrlPr>
                            </m:sSubPr>
                            <m:e>
                              <m:r>
                                <a:rPr lang="en-SG" i="1" dirty="0">
                                  <a:latin typeface="Cambria Math" panose="02040503050406030204" pitchFamily="18" charset="0"/>
                                </a:rPr>
                                <m:t>𝛽</m:t>
                              </m:r>
                            </m:e>
                            <m:sub>
                              <m:r>
                                <a:rPr lang="en-SG" i="1" dirty="0" err="1">
                                  <a:latin typeface="Cambria Math" panose="02040503050406030204" pitchFamily="18" charset="0"/>
                                </a:rPr>
                                <m:t>𝑖</m:t>
                              </m:r>
                            </m:sub>
                          </m:sSub>
                          <m:r>
                            <a:rPr lang="en-SG" i="1" dirty="0">
                              <a:latin typeface="Cambria Math" panose="02040503050406030204" pitchFamily="18" charset="0"/>
                            </a:rPr>
                            <m:t>)</m:t>
                          </m:r>
                        </m:e>
                      </m:nary>
                    </m:oMath>
                  </m:oMathPara>
                </a14:m>
                <a:endParaRPr lang="en-SG" dirty="0"/>
              </a:p>
              <a:p>
                <a:endParaRPr lang="en-SG" dirty="0"/>
              </a:p>
              <a:p>
                <a:endParaRPr lang="en-SG" dirty="0"/>
              </a:p>
            </p:txBody>
          </p:sp>
        </mc:Choice>
        <mc:Fallback>
          <p:sp>
            <p:nvSpPr>
              <p:cNvPr id="4" name="Content Placeholder 3">
                <a:extLst>
                  <a:ext uri="{FF2B5EF4-FFF2-40B4-BE49-F238E27FC236}">
                    <a16:creationId xmlns:a16="http://schemas.microsoft.com/office/drawing/2014/main" id="{E62B3B42-B74E-4FD6-BDCC-880D46D52BD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6875888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994DC-680B-F7EC-760C-83D56515B9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D0DFA-D40F-BC54-7ABA-6531762D2BD2}"/>
              </a:ext>
            </a:extLst>
          </p:cNvPr>
          <p:cNvSpPr>
            <a:spLocks noGrp="1"/>
          </p:cNvSpPr>
          <p:nvPr>
            <p:ph type="title"/>
          </p:nvPr>
        </p:nvSpPr>
        <p:spPr/>
        <p:txBody>
          <a:bodyPr/>
          <a:lstStyle/>
          <a:p>
            <a:r>
              <a:rPr lang="en-GB" dirty="0"/>
              <a:t>A basic Diffusion Model setup</a:t>
            </a: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2BC4256-CEB6-126C-5312-A9ACE41476FB}"/>
                  </a:ext>
                </a:extLst>
              </p:cNvPr>
              <p:cNvSpPr>
                <a:spLocks noGrp="1"/>
              </p:cNvSpPr>
              <p:nvPr>
                <p:ph idx="1"/>
              </p:nvPr>
            </p:nvSpPr>
            <p:spPr/>
            <p:txBody>
              <a:bodyPr>
                <a:normAutofit/>
              </a:bodyPr>
              <a:lstStyle/>
              <a:p>
                <a:pPr marL="0" indent="0">
                  <a:buNone/>
                </a:pPr>
                <a:r>
                  <a:rPr lang="en-GB" dirty="0"/>
                  <a:t>Finally, define a forward diffusion function, whose objective is to progressively noise the MNIST images.</a:t>
                </a:r>
              </a:p>
              <a:p>
                <a:r>
                  <a:rPr lang="en-GB" dirty="0"/>
                  <a:t>Apply noise using the noise amplitude </a:t>
                </a:r>
                <a14:m>
                  <m:oMath xmlns:m="http://schemas.openxmlformats.org/officeDocument/2006/math">
                    <m:r>
                      <a:rPr lang="en-GB" b="0" i="1" smtClean="0">
                        <a:latin typeface="Cambria Math" panose="02040503050406030204" pitchFamily="18" charset="0"/>
                      </a:rPr>
                      <m:t>𝛽</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oMath>
                </a14:m>
                <a:r>
                  <a:rPr lang="en-SG" dirty="0"/>
                  <a:t> on each time step </a:t>
                </a:r>
                <a14:m>
                  <m:oMath xmlns:m="http://schemas.openxmlformats.org/officeDocument/2006/math">
                    <m:r>
                      <a:rPr lang="en-GB" i="1">
                        <a:latin typeface="Cambria Math" panose="02040503050406030204" pitchFamily="18" charset="0"/>
                      </a:rPr>
                      <m:t>𝑡</m:t>
                    </m:r>
                    <m:r>
                      <a:rPr lang="en-GB" i="1">
                        <a:latin typeface="Cambria Math" panose="02040503050406030204" pitchFamily="18" charset="0"/>
                      </a:rPr>
                      <m:t>∈(0, 1000)</m:t>
                    </m:r>
                  </m:oMath>
                </a14:m>
                <a:r>
                  <a:rPr lang="en-SG" dirty="0"/>
                  <a:t>. Return all progressively noised images and noises applied.</a:t>
                </a:r>
              </a:p>
              <a:p>
                <a:endParaRPr lang="en-SG" dirty="0"/>
              </a:p>
            </p:txBody>
          </p:sp>
        </mc:Choice>
        <mc:Fallback>
          <p:sp>
            <p:nvSpPr>
              <p:cNvPr id="4" name="Content Placeholder 3">
                <a:extLst>
                  <a:ext uri="{FF2B5EF4-FFF2-40B4-BE49-F238E27FC236}">
                    <a16:creationId xmlns:a16="http://schemas.microsoft.com/office/drawing/2014/main" id="{62BC4256-CEB6-126C-5312-A9ACE41476FB}"/>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5B36851E-5746-617A-46B3-51B309442883}"/>
              </a:ext>
            </a:extLst>
          </p:cNvPr>
          <p:cNvPicPr>
            <a:picLocks noChangeAspect="1"/>
          </p:cNvPicPr>
          <p:nvPr/>
        </p:nvPicPr>
        <p:blipFill>
          <a:blip r:embed="rId3"/>
          <a:stretch>
            <a:fillRect/>
          </a:stretch>
        </p:blipFill>
        <p:spPr>
          <a:xfrm>
            <a:off x="1518598" y="3876259"/>
            <a:ext cx="9154803" cy="2981741"/>
          </a:xfrm>
          <a:prstGeom prst="rect">
            <a:avLst/>
          </a:prstGeom>
        </p:spPr>
      </p:pic>
    </p:spTree>
    <p:extLst>
      <p:ext uri="{BB962C8B-B14F-4D97-AF65-F5344CB8AC3E}">
        <p14:creationId xmlns:p14="http://schemas.microsoft.com/office/powerpoint/2010/main" val="14557106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D2972-3B18-E74C-34AE-88F41DFE5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5E5A5A-EAE4-CFC7-ADFE-050FFD38F77C}"/>
              </a:ext>
            </a:extLst>
          </p:cNvPr>
          <p:cNvSpPr>
            <a:spLocks noGrp="1"/>
          </p:cNvSpPr>
          <p:nvPr>
            <p:ph type="title"/>
          </p:nvPr>
        </p:nvSpPr>
        <p:spPr/>
        <p:txBody>
          <a:bodyPr/>
          <a:lstStyle/>
          <a:p>
            <a:pPr marL="0" indent="0">
              <a:buNone/>
            </a:pPr>
            <a:r>
              <a:rPr lang="en-GB" dirty="0"/>
              <a:t>Try it on a single MNIST image!</a:t>
            </a:r>
            <a:endParaRPr lang="en-SG" dirty="0"/>
          </a:p>
        </p:txBody>
      </p:sp>
      <p:pic>
        <p:nvPicPr>
          <p:cNvPr id="6" name="Picture 5">
            <a:extLst>
              <a:ext uri="{FF2B5EF4-FFF2-40B4-BE49-F238E27FC236}">
                <a16:creationId xmlns:a16="http://schemas.microsoft.com/office/drawing/2014/main" id="{B383F7DE-F7D8-74B2-C4E8-2B3BE3864727}"/>
              </a:ext>
            </a:extLst>
          </p:cNvPr>
          <p:cNvPicPr>
            <a:picLocks noChangeAspect="1"/>
          </p:cNvPicPr>
          <p:nvPr/>
        </p:nvPicPr>
        <p:blipFill>
          <a:blip r:embed="rId2"/>
          <a:stretch>
            <a:fillRect/>
          </a:stretch>
        </p:blipFill>
        <p:spPr>
          <a:xfrm>
            <a:off x="2087082" y="1528498"/>
            <a:ext cx="8017835" cy="5329502"/>
          </a:xfrm>
          <a:prstGeom prst="rect">
            <a:avLst/>
          </a:prstGeom>
        </p:spPr>
      </p:pic>
    </p:spTree>
    <p:extLst>
      <p:ext uri="{BB962C8B-B14F-4D97-AF65-F5344CB8AC3E}">
        <p14:creationId xmlns:p14="http://schemas.microsoft.com/office/powerpoint/2010/main" val="575290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8B102-348E-CBC1-8F4D-E9E442B667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ADAE16-A892-5851-8C9A-D83C5D939212}"/>
              </a:ext>
            </a:extLst>
          </p:cNvPr>
          <p:cNvSpPr>
            <a:spLocks noGrp="1"/>
          </p:cNvSpPr>
          <p:nvPr>
            <p:ph type="title"/>
          </p:nvPr>
        </p:nvSpPr>
        <p:spPr/>
        <p:txBody>
          <a:bodyPr/>
          <a:lstStyle/>
          <a:p>
            <a:pPr marL="0" indent="0">
              <a:buNone/>
            </a:pPr>
            <a:r>
              <a:rPr lang="en-GB" dirty="0"/>
              <a:t>Try it on a single MNIST image!</a:t>
            </a:r>
            <a:endParaRPr lang="en-SG" dirty="0"/>
          </a:p>
        </p:txBody>
      </p:sp>
      <p:pic>
        <p:nvPicPr>
          <p:cNvPr id="6" name="Picture 5">
            <a:extLst>
              <a:ext uri="{FF2B5EF4-FFF2-40B4-BE49-F238E27FC236}">
                <a16:creationId xmlns:a16="http://schemas.microsoft.com/office/drawing/2014/main" id="{A4AD499E-23FD-16F3-978E-EDEB7230DE3C}"/>
              </a:ext>
            </a:extLst>
          </p:cNvPr>
          <p:cNvPicPr>
            <a:picLocks noChangeAspect="1"/>
          </p:cNvPicPr>
          <p:nvPr/>
        </p:nvPicPr>
        <p:blipFill>
          <a:blip r:embed="rId2"/>
          <a:stretch>
            <a:fillRect/>
          </a:stretch>
        </p:blipFill>
        <p:spPr>
          <a:xfrm>
            <a:off x="2087082" y="1528498"/>
            <a:ext cx="8017835" cy="5329502"/>
          </a:xfrm>
          <a:prstGeom prst="rect">
            <a:avLst/>
          </a:prstGeom>
        </p:spPr>
      </p:pic>
      <p:pic>
        <p:nvPicPr>
          <p:cNvPr id="8" name="Picture 7">
            <a:extLst>
              <a:ext uri="{FF2B5EF4-FFF2-40B4-BE49-F238E27FC236}">
                <a16:creationId xmlns:a16="http://schemas.microsoft.com/office/drawing/2014/main" id="{688B9B66-2068-486B-B88C-91D00CE354E8}"/>
              </a:ext>
            </a:extLst>
          </p:cNvPr>
          <p:cNvPicPr>
            <a:picLocks noChangeAspect="1"/>
          </p:cNvPicPr>
          <p:nvPr/>
        </p:nvPicPr>
        <p:blipFill>
          <a:blip r:embed="rId3"/>
          <a:srcRect t="29807"/>
          <a:stretch/>
        </p:blipFill>
        <p:spPr>
          <a:xfrm>
            <a:off x="296657" y="3392844"/>
            <a:ext cx="11598685" cy="24621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83551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B4A1-B5B3-454D-A1F5-72CCE087DB84}"/>
              </a:ext>
            </a:extLst>
          </p:cNvPr>
          <p:cNvSpPr>
            <a:spLocks noGrp="1"/>
          </p:cNvSpPr>
          <p:nvPr>
            <p:ph type="title"/>
          </p:nvPr>
        </p:nvSpPr>
        <p:spPr/>
        <p:txBody>
          <a:bodyPr/>
          <a:lstStyle/>
          <a:p>
            <a:r>
              <a:rPr lang="en-GB" dirty="0"/>
              <a:t>Diffusion Models: a definition</a:t>
            </a:r>
            <a:endParaRPr lang="en-SG" dirty="0"/>
          </a:p>
        </p:txBody>
      </p:sp>
      <p:sp>
        <p:nvSpPr>
          <p:cNvPr id="3" name="Content Placeholder 2">
            <a:extLst>
              <a:ext uri="{FF2B5EF4-FFF2-40B4-BE49-F238E27FC236}">
                <a16:creationId xmlns:a16="http://schemas.microsoft.com/office/drawing/2014/main" id="{F04B59F1-5EC7-FCC5-083B-63A4D8CCB8E1}"/>
              </a:ext>
            </a:extLst>
          </p:cNvPr>
          <p:cNvSpPr>
            <a:spLocks noGrp="1"/>
          </p:cNvSpPr>
          <p:nvPr>
            <p:ph idx="1"/>
          </p:nvPr>
        </p:nvSpPr>
        <p:spPr>
          <a:xfrm>
            <a:off x="838200" y="1825624"/>
            <a:ext cx="10515600" cy="5032375"/>
          </a:xfrm>
        </p:spPr>
        <p:txBody>
          <a:bodyPr/>
          <a:lstStyle/>
          <a:p>
            <a:pPr marL="0" indent="0">
              <a:buNone/>
            </a:pPr>
            <a:r>
              <a:rPr lang="en-GB" b="1" dirty="0"/>
              <a:t>Definition (</a:t>
            </a:r>
            <a:r>
              <a:rPr lang="en-GB" b="1" dirty="0">
                <a:solidFill>
                  <a:srgbClr val="00B050"/>
                </a:solidFill>
              </a:rPr>
              <a:t>Diffusion Models</a:t>
            </a:r>
            <a:r>
              <a:rPr lang="en-GB" b="1" dirty="0"/>
              <a:t>):</a:t>
            </a:r>
          </a:p>
          <a:p>
            <a:pPr marL="0" indent="0">
              <a:buNone/>
            </a:pPr>
            <a:r>
              <a:rPr lang="en-GB" b="1" dirty="0">
                <a:solidFill>
                  <a:srgbClr val="00B050"/>
                </a:solidFill>
              </a:rPr>
              <a:t>Diffusion models </a:t>
            </a:r>
            <a:r>
              <a:rPr lang="en-GB" dirty="0"/>
              <a:t>are a class of </a:t>
            </a:r>
            <a:r>
              <a:rPr lang="en-GB" b="1" dirty="0"/>
              <a:t>stochastic mathematical models </a:t>
            </a:r>
            <a:r>
              <a:rPr lang="en-GB" dirty="0"/>
              <a:t>that have typically been used to describe the random motion of particles, often referred to as “Brownian motion.“</a:t>
            </a:r>
          </a:p>
          <a:p>
            <a:pPr marL="0" indent="0">
              <a:buNone/>
            </a:pPr>
            <a:r>
              <a:rPr lang="en-GB" dirty="0"/>
              <a:t>They are widely used in various fields, such as physics, chemistry, biology, and finance, for instance to model the stochastic behaviour of particles or other quantities that exhibit random fluctuations over time.</a:t>
            </a:r>
          </a:p>
          <a:p>
            <a:pPr marL="0" indent="0">
              <a:buNone/>
            </a:pPr>
            <a:r>
              <a:rPr lang="en-GB" dirty="0"/>
              <a:t>The fundamental concept behind diffusion models is the idea of </a:t>
            </a:r>
            <a:r>
              <a:rPr lang="en-GB" b="1" dirty="0">
                <a:solidFill>
                  <a:srgbClr val="7030A0"/>
                </a:solidFill>
              </a:rPr>
              <a:t>Stochastic Differential Equations </a:t>
            </a:r>
            <a:r>
              <a:rPr lang="en-GB" dirty="0"/>
              <a:t>(</a:t>
            </a:r>
            <a:r>
              <a:rPr lang="en-GB" b="1" dirty="0">
                <a:solidFill>
                  <a:srgbClr val="7030A0"/>
                </a:solidFill>
              </a:rPr>
              <a:t>SDEs</a:t>
            </a:r>
            <a:r>
              <a:rPr lang="en-GB" dirty="0"/>
              <a:t>). </a:t>
            </a:r>
          </a:p>
          <a:p>
            <a:endParaRPr lang="en-SG" dirty="0"/>
          </a:p>
        </p:txBody>
      </p:sp>
    </p:spTree>
    <p:extLst>
      <p:ext uri="{BB962C8B-B14F-4D97-AF65-F5344CB8AC3E}">
        <p14:creationId xmlns:p14="http://schemas.microsoft.com/office/powerpoint/2010/main" val="2434913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0219-4491-F0A7-FDC3-EA9F53E5A86D}"/>
              </a:ext>
            </a:extLst>
          </p:cNvPr>
          <p:cNvSpPr>
            <a:spLocks noGrp="1"/>
          </p:cNvSpPr>
          <p:nvPr>
            <p:ph type="title"/>
          </p:nvPr>
        </p:nvSpPr>
        <p:spPr/>
        <p:txBody>
          <a:bodyPr/>
          <a:lstStyle/>
          <a:p>
            <a:r>
              <a:rPr lang="en-GB" dirty="0"/>
              <a:t>A quick word about our </a:t>
            </a:r>
            <a:r>
              <a:rPr lang="en-GB" dirty="0" err="1"/>
              <a:t>UNet</a:t>
            </a:r>
            <a:r>
              <a:rPr lang="en-GB" dirty="0"/>
              <a:t> model</a:t>
            </a:r>
            <a:endParaRPr lang="en-SG" dirty="0"/>
          </a:p>
        </p:txBody>
      </p:sp>
      <p:sp>
        <p:nvSpPr>
          <p:cNvPr id="4" name="Content Placeholder 3">
            <a:extLst>
              <a:ext uri="{FF2B5EF4-FFF2-40B4-BE49-F238E27FC236}">
                <a16:creationId xmlns:a16="http://schemas.microsoft.com/office/drawing/2014/main" id="{63EE2511-2685-BC6B-0377-B40C1EDD64A7}"/>
              </a:ext>
            </a:extLst>
          </p:cNvPr>
          <p:cNvSpPr>
            <a:spLocks noGrp="1"/>
          </p:cNvSpPr>
          <p:nvPr>
            <p:ph sz="half" idx="1"/>
          </p:nvPr>
        </p:nvSpPr>
        <p:spPr>
          <a:xfrm>
            <a:off x="838200" y="1825625"/>
            <a:ext cx="5181600" cy="5032374"/>
          </a:xfrm>
        </p:spPr>
        <p:txBody>
          <a:bodyPr>
            <a:normAutofit/>
          </a:bodyPr>
          <a:lstStyle/>
          <a:p>
            <a:pPr marL="0" indent="0">
              <a:buNone/>
            </a:pPr>
            <a:r>
              <a:rPr lang="en-GB" dirty="0"/>
              <a:t>For the task of denoising a noised image, we will use a </a:t>
            </a:r>
            <a:r>
              <a:rPr lang="en-GB" b="1" dirty="0" err="1">
                <a:solidFill>
                  <a:srgbClr val="00B050"/>
                </a:solidFill>
              </a:rPr>
              <a:t>UNet</a:t>
            </a:r>
            <a:r>
              <a:rPr lang="en-GB" dirty="0"/>
              <a:t> model.</a:t>
            </a:r>
          </a:p>
          <a:p>
            <a:pPr marL="0" indent="0">
              <a:buNone/>
            </a:pPr>
            <a:endParaRPr lang="en-SG" dirty="0"/>
          </a:p>
          <a:p>
            <a:pPr marL="0" indent="0">
              <a:buNone/>
            </a:pPr>
            <a:r>
              <a:rPr lang="en-SG" b="1" dirty="0"/>
              <a:t>Definition (</a:t>
            </a:r>
            <a:r>
              <a:rPr lang="en-SG" b="1" dirty="0" err="1">
                <a:solidFill>
                  <a:srgbClr val="00B050"/>
                </a:solidFill>
              </a:rPr>
              <a:t>UNet</a:t>
            </a:r>
            <a:r>
              <a:rPr lang="en-SG" b="1" dirty="0"/>
              <a:t> models):</a:t>
            </a:r>
          </a:p>
          <a:p>
            <a:pPr marL="0" indent="0">
              <a:buNone/>
            </a:pPr>
            <a:r>
              <a:rPr lang="en-GB" dirty="0"/>
              <a:t>A </a:t>
            </a:r>
            <a:r>
              <a:rPr lang="en-GB" b="1" dirty="0" err="1">
                <a:solidFill>
                  <a:srgbClr val="00B050"/>
                </a:solidFill>
              </a:rPr>
              <a:t>UNet</a:t>
            </a:r>
            <a:r>
              <a:rPr lang="en-GB" dirty="0"/>
              <a:t> is a special type of convolutional neural network (CNN) designed for </a:t>
            </a:r>
            <a:r>
              <a:rPr lang="en-GB" b="1" dirty="0"/>
              <a:t>image-to-image tasks</a:t>
            </a:r>
            <a:r>
              <a:rPr lang="en-GB" dirty="0"/>
              <a:t>, such as image segmentation, denoising, or super-resolution. </a:t>
            </a:r>
            <a:endParaRPr lang="en-SG" dirty="0"/>
          </a:p>
        </p:txBody>
      </p:sp>
      <p:pic>
        <p:nvPicPr>
          <p:cNvPr id="9" name="Picture 8" descr="A diagram of a graph&#10;&#10;Description automatically generated">
            <a:extLst>
              <a:ext uri="{FF2B5EF4-FFF2-40B4-BE49-F238E27FC236}">
                <a16:creationId xmlns:a16="http://schemas.microsoft.com/office/drawing/2014/main" id="{791A560E-D27E-6884-7856-67E7F6B88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230564"/>
            <a:ext cx="6172200" cy="3630032"/>
          </a:xfrm>
          <a:prstGeom prst="rect">
            <a:avLst/>
          </a:prstGeom>
        </p:spPr>
      </p:pic>
      <p:sp>
        <p:nvSpPr>
          <p:cNvPr id="10" name="TextBox 9">
            <a:extLst>
              <a:ext uri="{FF2B5EF4-FFF2-40B4-BE49-F238E27FC236}">
                <a16:creationId xmlns:a16="http://schemas.microsoft.com/office/drawing/2014/main" id="{A5812C65-72A6-8FF1-2088-73A531888A80}"/>
              </a:ext>
            </a:extLst>
          </p:cNvPr>
          <p:cNvSpPr txBox="1"/>
          <p:nvPr/>
        </p:nvSpPr>
        <p:spPr>
          <a:xfrm>
            <a:off x="7064829" y="5976257"/>
            <a:ext cx="4735285" cy="369332"/>
          </a:xfrm>
          <a:prstGeom prst="rect">
            <a:avLst/>
          </a:prstGeom>
          <a:noFill/>
        </p:spPr>
        <p:txBody>
          <a:bodyPr wrap="square" rtlCol="0">
            <a:spAutoFit/>
          </a:bodyPr>
          <a:lstStyle/>
          <a:p>
            <a:r>
              <a:rPr lang="en-GB" b="1" i="1" dirty="0"/>
              <a:t>Figure:</a:t>
            </a:r>
            <a:r>
              <a:rPr lang="en-GB" i="1" dirty="0"/>
              <a:t> A visual representation of a </a:t>
            </a:r>
            <a:r>
              <a:rPr lang="en-GB" i="1" dirty="0" err="1"/>
              <a:t>UNet</a:t>
            </a:r>
            <a:r>
              <a:rPr lang="en-GB" i="1" dirty="0"/>
              <a:t> model.</a:t>
            </a:r>
          </a:p>
        </p:txBody>
      </p:sp>
    </p:spTree>
    <p:extLst>
      <p:ext uri="{BB962C8B-B14F-4D97-AF65-F5344CB8AC3E}">
        <p14:creationId xmlns:p14="http://schemas.microsoft.com/office/powerpoint/2010/main" val="2200457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7C8EA-B2D2-B929-6D91-2955E95C3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382D07-235B-A0E6-1CFA-54FD70D02C65}"/>
              </a:ext>
            </a:extLst>
          </p:cNvPr>
          <p:cNvSpPr>
            <a:spLocks noGrp="1"/>
          </p:cNvSpPr>
          <p:nvPr>
            <p:ph type="title"/>
          </p:nvPr>
        </p:nvSpPr>
        <p:spPr/>
        <p:txBody>
          <a:bodyPr/>
          <a:lstStyle/>
          <a:p>
            <a:r>
              <a:rPr lang="en-GB" dirty="0"/>
              <a:t>A quick word about our </a:t>
            </a:r>
            <a:r>
              <a:rPr lang="en-GB" dirty="0" err="1"/>
              <a:t>UNet</a:t>
            </a:r>
            <a:r>
              <a:rPr lang="en-GB" dirty="0"/>
              <a:t> model</a:t>
            </a:r>
            <a:endParaRPr lang="en-SG" dirty="0"/>
          </a:p>
        </p:txBody>
      </p:sp>
      <p:sp>
        <p:nvSpPr>
          <p:cNvPr id="4" name="Content Placeholder 3">
            <a:extLst>
              <a:ext uri="{FF2B5EF4-FFF2-40B4-BE49-F238E27FC236}">
                <a16:creationId xmlns:a16="http://schemas.microsoft.com/office/drawing/2014/main" id="{684F0269-5DB9-239A-A3BC-6B7D1C1A9DEB}"/>
              </a:ext>
            </a:extLst>
          </p:cNvPr>
          <p:cNvSpPr>
            <a:spLocks noGrp="1"/>
          </p:cNvSpPr>
          <p:nvPr>
            <p:ph sz="half" idx="1"/>
          </p:nvPr>
        </p:nvSpPr>
        <p:spPr>
          <a:xfrm>
            <a:off x="838200" y="1825625"/>
            <a:ext cx="5181600" cy="5032374"/>
          </a:xfrm>
        </p:spPr>
        <p:txBody>
          <a:bodyPr>
            <a:normAutofit/>
          </a:bodyPr>
          <a:lstStyle/>
          <a:p>
            <a:pPr marL="0" indent="0">
              <a:buNone/>
            </a:pPr>
            <a:r>
              <a:rPr lang="en-GB" dirty="0"/>
              <a:t>For the task of denoising a noised image, we will use a </a:t>
            </a:r>
            <a:r>
              <a:rPr lang="en-GB" b="1" dirty="0" err="1">
                <a:solidFill>
                  <a:srgbClr val="00B050"/>
                </a:solidFill>
              </a:rPr>
              <a:t>UNet</a:t>
            </a:r>
            <a:r>
              <a:rPr lang="en-GB" dirty="0"/>
              <a:t> model.</a:t>
            </a:r>
          </a:p>
          <a:p>
            <a:pPr marL="0" indent="0">
              <a:buNone/>
            </a:pPr>
            <a:endParaRPr lang="en-SG" dirty="0"/>
          </a:p>
          <a:p>
            <a:pPr marL="0" indent="0">
              <a:buNone/>
            </a:pPr>
            <a:r>
              <a:rPr lang="en-SG" b="1" dirty="0"/>
              <a:t>Definition (</a:t>
            </a:r>
            <a:r>
              <a:rPr lang="en-SG" b="1" dirty="0" err="1">
                <a:solidFill>
                  <a:srgbClr val="00B050"/>
                </a:solidFill>
              </a:rPr>
              <a:t>UNet</a:t>
            </a:r>
            <a:r>
              <a:rPr lang="en-SG" b="1" dirty="0"/>
              <a:t> models):</a:t>
            </a:r>
          </a:p>
          <a:p>
            <a:pPr marL="0" indent="0">
              <a:buNone/>
            </a:pPr>
            <a:r>
              <a:rPr lang="en-GB" dirty="0"/>
              <a:t>A </a:t>
            </a:r>
            <a:r>
              <a:rPr lang="en-GB" b="1" dirty="0" err="1">
                <a:solidFill>
                  <a:srgbClr val="00B050"/>
                </a:solidFill>
              </a:rPr>
              <a:t>UNet</a:t>
            </a:r>
            <a:r>
              <a:rPr lang="en-GB" dirty="0"/>
              <a:t> is a special type of convolutional neural network (CNN) designed for </a:t>
            </a:r>
            <a:r>
              <a:rPr lang="en-GB" b="1" dirty="0"/>
              <a:t>image-to-image tasks</a:t>
            </a:r>
            <a:r>
              <a:rPr lang="en-GB" dirty="0"/>
              <a:t>, such as image segmentation, denoising, or super-resolution. </a:t>
            </a:r>
            <a:endParaRPr lang="en-SG" dirty="0"/>
          </a:p>
        </p:txBody>
      </p:sp>
      <p:sp>
        <p:nvSpPr>
          <p:cNvPr id="3" name="Content Placeholder 2">
            <a:extLst>
              <a:ext uri="{FF2B5EF4-FFF2-40B4-BE49-F238E27FC236}">
                <a16:creationId xmlns:a16="http://schemas.microsoft.com/office/drawing/2014/main" id="{674C0FD1-B8A2-B4AB-E7D3-0A83445ABD2B}"/>
              </a:ext>
            </a:extLst>
          </p:cNvPr>
          <p:cNvSpPr>
            <a:spLocks noGrp="1"/>
          </p:cNvSpPr>
          <p:nvPr>
            <p:ph sz="half" idx="2"/>
          </p:nvPr>
        </p:nvSpPr>
        <p:spPr>
          <a:xfrm>
            <a:off x="6172200" y="1825624"/>
            <a:ext cx="5573486" cy="5032375"/>
          </a:xfrm>
        </p:spPr>
        <p:txBody>
          <a:bodyPr>
            <a:normAutofit/>
          </a:bodyPr>
          <a:lstStyle/>
          <a:p>
            <a:pPr marL="0" indent="0">
              <a:buNone/>
            </a:pPr>
            <a:r>
              <a:rPr lang="en-GB" dirty="0"/>
              <a:t>Known for their </a:t>
            </a:r>
            <a:r>
              <a:rPr lang="en-GB" b="1" dirty="0"/>
              <a:t>U-shaped architecture</a:t>
            </a:r>
            <a:r>
              <a:rPr lang="en-GB" dirty="0"/>
              <a:t>, which consists of:</a:t>
            </a:r>
          </a:p>
          <a:p>
            <a:pPr>
              <a:buFont typeface="+mj-lt"/>
              <a:buAutoNum type="arabicPeriod"/>
            </a:pPr>
            <a:r>
              <a:rPr lang="en-GB" b="1" dirty="0"/>
              <a:t> Encoder (</a:t>
            </a:r>
            <a:r>
              <a:rPr lang="en-GB" b="1" dirty="0" err="1"/>
              <a:t>Downsampling</a:t>
            </a:r>
            <a:r>
              <a:rPr lang="en-GB" b="1" dirty="0"/>
              <a:t> Path)</a:t>
            </a:r>
            <a:r>
              <a:rPr lang="en-GB" dirty="0"/>
              <a:t>: Compresses the input image into a smaller representation.</a:t>
            </a:r>
          </a:p>
          <a:p>
            <a:pPr>
              <a:buFont typeface="+mj-lt"/>
              <a:buAutoNum type="arabicPeriod"/>
            </a:pPr>
            <a:r>
              <a:rPr lang="en-GB" b="1" dirty="0"/>
              <a:t> Bottleneck (Middle Section)</a:t>
            </a:r>
            <a:r>
              <a:rPr lang="en-GB" dirty="0"/>
              <a:t>: Captures high-level features.</a:t>
            </a:r>
          </a:p>
          <a:p>
            <a:pPr>
              <a:buFont typeface="+mj-lt"/>
              <a:buAutoNum type="arabicPeriod"/>
            </a:pPr>
            <a:r>
              <a:rPr lang="en-GB" b="1" dirty="0"/>
              <a:t> Decoder (</a:t>
            </a:r>
            <a:r>
              <a:rPr lang="en-GB" b="1" dirty="0" err="1"/>
              <a:t>Upsampling</a:t>
            </a:r>
            <a:r>
              <a:rPr lang="en-GB" b="1" dirty="0"/>
              <a:t> Path)</a:t>
            </a:r>
            <a:r>
              <a:rPr lang="en-GB" dirty="0"/>
              <a:t>: Reconstructs the image back to its original size while combining detailed features from the encoder.</a:t>
            </a:r>
          </a:p>
          <a:p>
            <a:pPr marL="0" indent="0">
              <a:buNone/>
            </a:pPr>
            <a:endParaRPr lang="en-GB" dirty="0"/>
          </a:p>
        </p:txBody>
      </p:sp>
    </p:spTree>
    <p:extLst>
      <p:ext uri="{BB962C8B-B14F-4D97-AF65-F5344CB8AC3E}">
        <p14:creationId xmlns:p14="http://schemas.microsoft.com/office/powerpoint/2010/main" val="39568043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0219-4491-F0A7-FDC3-EA9F53E5A86D}"/>
              </a:ext>
            </a:extLst>
          </p:cNvPr>
          <p:cNvSpPr>
            <a:spLocks noGrp="1"/>
          </p:cNvSpPr>
          <p:nvPr>
            <p:ph type="title"/>
          </p:nvPr>
        </p:nvSpPr>
        <p:spPr/>
        <p:txBody>
          <a:bodyPr/>
          <a:lstStyle/>
          <a:p>
            <a:r>
              <a:rPr lang="en-GB" dirty="0"/>
              <a:t>Implementing a </a:t>
            </a:r>
            <a:r>
              <a:rPr lang="en-GB" dirty="0" err="1"/>
              <a:t>UNet</a:t>
            </a:r>
            <a:endParaRPr lang="en-SG" dirty="0"/>
          </a:p>
        </p:txBody>
      </p:sp>
      <p:sp>
        <p:nvSpPr>
          <p:cNvPr id="4" name="Content Placeholder 3">
            <a:extLst>
              <a:ext uri="{FF2B5EF4-FFF2-40B4-BE49-F238E27FC236}">
                <a16:creationId xmlns:a16="http://schemas.microsoft.com/office/drawing/2014/main" id="{63EE2511-2685-BC6B-0377-B40C1EDD64A7}"/>
              </a:ext>
            </a:extLst>
          </p:cNvPr>
          <p:cNvSpPr>
            <a:spLocks noGrp="1"/>
          </p:cNvSpPr>
          <p:nvPr>
            <p:ph idx="1"/>
          </p:nvPr>
        </p:nvSpPr>
        <p:spPr/>
        <p:txBody>
          <a:bodyPr>
            <a:normAutofit/>
          </a:bodyPr>
          <a:lstStyle/>
          <a:p>
            <a:pPr marL="0" indent="0">
              <a:buNone/>
            </a:pPr>
            <a:r>
              <a:rPr lang="en-SG" dirty="0"/>
              <a:t>Start by designing a residual block (works as in W4).</a:t>
            </a:r>
          </a:p>
          <a:p>
            <a:r>
              <a:rPr lang="en-SG" dirty="0"/>
              <a:t>Magic happens in the final forward operation (x + skip).</a:t>
            </a:r>
          </a:p>
        </p:txBody>
      </p:sp>
      <p:pic>
        <p:nvPicPr>
          <p:cNvPr id="8" name="Picture 7">
            <a:extLst>
              <a:ext uri="{FF2B5EF4-FFF2-40B4-BE49-F238E27FC236}">
                <a16:creationId xmlns:a16="http://schemas.microsoft.com/office/drawing/2014/main" id="{B5381AD5-999C-658F-C72B-7915648CD548}"/>
              </a:ext>
            </a:extLst>
          </p:cNvPr>
          <p:cNvPicPr>
            <a:picLocks noChangeAspect="1"/>
          </p:cNvPicPr>
          <p:nvPr/>
        </p:nvPicPr>
        <p:blipFill>
          <a:blip r:embed="rId2"/>
          <a:stretch>
            <a:fillRect/>
          </a:stretch>
        </p:blipFill>
        <p:spPr>
          <a:xfrm>
            <a:off x="213491" y="3272976"/>
            <a:ext cx="11765017" cy="3219899"/>
          </a:xfrm>
          <a:prstGeom prst="rect">
            <a:avLst/>
          </a:prstGeom>
        </p:spPr>
      </p:pic>
    </p:spTree>
    <p:extLst>
      <p:ext uri="{BB962C8B-B14F-4D97-AF65-F5344CB8AC3E}">
        <p14:creationId xmlns:p14="http://schemas.microsoft.com/office/powerpoint/2010/main" val="1812917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5F295-AEF6-7644-32E0-5FBF155C71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B1BF6-21EE-CC3F-9CD9-DE9324CE16DE}"/>
              </a:ext>
            </a:extLst>
          </p:cNvPr>
          <p:cNvSpPr>
            <a:spLocks noGrp="1"/>
          </p:cNvSpPr>
          <p:nvPr>
            <p:ph type="title"/>
          </p:nvPr>
        </p:nvSpPr>
        <p:spPr/>
        <p:txBody>
          <a:bodyPr/>
          <a:lstStyle/>
          <a:p>
            <a:r>
              <a:rPr lang="en-GB" dirty="0"/>
              <a:t>Implementing a </a:t>
            </a:r>
            <a:r>
              <a:rPr lang="en-GB" dirty="0" err="1"/>
              <a:t>UNet</a:t>
            </a:r>
            <a:endParaRPr lang="en-SG" dirty="0"/>
          </a:p>
        </p:txBody>
      </p:sp>
      <p:sp>
        <p:nvSpPr>
          <p:cNvPr id="4" name="Content Placeholder 3">
            <a:extLst>
              <a:ext uri="{FF2B5EF4-FFF2-40B4-BE49-F238E27FC236}">
                <a16:creationId xmlns:a16="http://schemas.microsoft.com/office/drawing/2014/main" id="{291EA2F1-9094-5806-27EE-BF60BA738F15}"/>
              </a:ext>
            </a:extLst>
          </p:cNvPr>
          <p:cNvSpPr>
            <a:spLocks noGrp="1"/>
          </p:cNvSpPr>
          <p:nvPr>
            <p:ph idx="1"/>
          </p:nvPr>
        </p:nvSpPr>
        <p:spPr/>
        <p:txBody>
          <a:bodyPr>
            <a:normAutofit/>
          </a:bodyPr>
          <a:lstStyle/>
          <a:p>
            <a:pPr marL="0" indent="0">
              <a:buNone/>
            </a:pPr>
            <a:r>
              <a:rPr lang="en-SG" dirty="0"/>
              <a:t>Then, implement the three stage </a:t>
            </a:r>
            <a:r>
              <a:rPr lang="en-SG" dirty="0" err="1"/>
              <a:t>UNet</a:t>
            </a:r>
            <a:r>
              <a:rPr lang="en-SG" dirty="0"/>
              <a:t> model.</a:t>
            </a:r>
          </a:p>
        </p:txBody>
      </p:sp>
      <p:pic>
        <p:nvPicPr>
          <p:cNvPr id="7" name="Picture 6">
            <a:extLst>
              <a:ext uri="{FF2B5EF4-FFF2-40B4-BE49-F238E27FC236}">
                <a16:creationId xmlns:a16="http://schemas.microsoft.com/office/drawing/2014/main" id="{E66A846A-303A-7227-EB64-C218E7913E2D}"/>
              </a:ext>
            </a:extLst>
          </p:cNvPr>
          <p:cNvPicPr>
            <a:picLocks noChangeAspect="1"/>
          </p:cNvPicPr>
          <p:nvPr/>
        </p:nvPicPr>
        <p:blipFill>
          <a:blip r:embed="rId2"/>
          <a:stretch>
            <a:fillRect/>
          </a:stretch>
        </p:blipFill>
        <p:spPr>
          <a:xfrm>
            <a:off x="880334" y="2450038"/>
            <a:ext cx="10431331" cy="4353533"/>
          </a:xfrm>
          <a:prstGeom prst="rect">
            <a:avLst/>
          </a:prstGeom>
        </p:spPr>
      </p:pic>
    </p:spTree>
    <p:extLst>
      <p:ext uri="{BB962C8B-B14F-4D97-AF65-F5344CB8AC3E}">
        <p14:creationId xmlns:p14="http://schemas.microsoft.com/office/powerpoint/2010/main" val="1427240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572E8-0494-511B-95AF-A98C999DD0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395450-F9E6-FA23-09E3-28E11043EC2C}"/>
              </a:ext>
            </a:extLst>
          </p:cNvPr>
          <p:cNvSpPr>
            <a:spLocks noGrp="1"/>
          </p:cNvSpPr>
          <p:nvPr>
            <p:ph type="title"/>
          </p:nvPr>
        </p:nvSpPr>
        <p:spPr/>
        <p:txBody>
          <a:bodyPr/>
          <a:lstStyle/>
          <a:p>
            <a:r>
              <a:rPr lang="en-GB" dirty="0"/>
              <a:t>Implementing a </a:t>
            </a:r>
            <a:r>
              <a:rPr lang="en-GB" dirty="0" err="1"/>
              <a:t>UNet</a:t>
            </a:r>
            <a:endParaRPr lang="en-SG" dirty="0"/>
          </a:p>
        </p:txBody>
      </p:sp>
      <p:sp>
        <p:nvSpPr>
          <p:cNvPr id="4" name="Content Placeholder 3">
            <a:extLst>
              <a:ext uri="{FF2B5EF4-FFF2-40B4-BE49-F238E27FC236}">
                <a16:creationId xmlns:a16="http://schemas.microsoft.com/office/drawing/2014/main" id="{3621A64A-8100-AF5B-C584-06889DEBBF53}"/>
              </a:ext>
            </a:extLst>
          </p:cNvPr>
          <p:cNvSpPr>
            <a:spLocks noGrp="1"/>
          </p:cNvSpPr>
          <p:nvPr>
            <p:ph idx="1"/>
          </p:nvPr>
        </p:nvSpPr>
        <p:spPr/>
        <p:txBody>
          <a:bodyPr>
            <a:normAutofit/>
          </a:bodyPr>
          <a:lstStyle/>
          <a:p>
            <a:pPr marL="0" indent="0">
              <a:buNone/>
            </a:pPr>
            <a:r>
              <a:rPr lang="en-SG" dirty="0"/>
              <a:t>Then, implement the three stage </a:t>
            </a:r>
            <a:r>
              <a:rPr lang="en-SG" dirty="0" err="1"/>
              <a:t>UNet</a:t>
            </a:r>
            <a:r>
              <a:rPr lang="en-SG" dirty="0"/>
              <a:t> model.</a:t>
            </a:r>
          </a:p>
        </p:txBody>
      </p:sp>
      <p:pic>
        <p:nvPicPr>
          <p:cNvPr id="7" name="Picture 6">
            <a:extLst>
              <a:ext uri="{FF2B5EF4-FFF2-40B4-BE49-F238E27FC236}">
                <a16:creationId xmlns:a16="http://schemas.microsoft.com/office/drawing/2014/main" id="{6545BD63-FB5D-72A8-2E79-2F8B89BBEB62}"/>
              </a:ext>
            </a:extLst>
          </p:cNvPr>
          <p:cNvPicPr>
            <a:picLocks noChangeAspect="1"/>
          </p:cNvPicPr>
          <p:nvPr/>
        </p:nvPicPr>
        <p:blipFill>
          <a:blip r:embed="rId2"/>
          <a:stretch>
            <a:fillRect/>
          </a:stretch>
        </p:blipFill>
        <p:spPr>
          <a:xfrm>
            <a:off x="880334" y="2450038"/>
            <a:ext cx="10431331" cy="4353533"/>
          </a:xfrm>
          <a:prstGeom prst="rect">
            <a:avLst/>
          </a:prstGeom>
        </p:spPr>
      </p:pic>
    </p:spTree>
    <p:extLst>
      <p:ext uri="{BB962C8B-B14F-4D97-AF65-F5344CB8AC3E}">
        <p14:creationId xmlns:p14="http://schemas.microsoft.com/office/powerpoint/2010/main" val="2757242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4BD0D-A7C7-E685-1BEE-5BA1517F41E8}"/>
              </a:ext>
            </a:extLst>
          </p:cNvPr>
          <p:cNvSpPr>
            <a:spLocks noGrp="1"/>
          </p:cNvSpPr>
          <p:nvPr>
            <p:ph type="title"/>
          </p:nvPr>
        </p:nvSpPr>
        <p:spPr/>
        <p:txBody>
          <a:bodyPr/>
          <a:lstStyle/>
          <a:p>
            <a:r>
              <a:rPr lang="en-GB" dirty="0"/>
              <a:t>Predicting noise and denoising</a:t>
            </a:r>
          </a:p>
        </p:txBody>
      </p:sp>
      <p:sp>
        <p:nvSpPr>
          <p:cNvPr id="3" name="Content Placeholder 2">
            <a:extLst>
              <a:ext uri="{FF2B5EF4-FFF2-40B4-BE49-F238E27FC236}">
                <a16:creationId xmlns:a16="http://schemas.microsoft.com/office/drawing/2014/main" id="{0274713B-9B29-5040-49A6-60F757B6F687}"/>
              </a:ext>
            </a:extLst>
          </p:cNvPr>
          <p:cNvSpPr>
            <a:spLocks noGrp="1"/>
          </p:cNvSpPr>
          <p:nvPr>
            <p:ph idx="1"/>
          </p:nvPr>
        </p:nvSpPr>
        <p:spPr>
          <a:xfrm>
            <a:off x="838200" y="1825625"/>
            <a:ext cx="10515600" cy="4923518"/>
          </a:xfrm>
        </p:spPr>
        <p:txBody>
          <a:bodyPr>
            <a:normAutofit/>
          </a:bodyPr>
          <a:lstStyle/>
          <a:p>
            <a:pPr marL="0" indent="0">
              <a:buNone/>
            </a:pPr>
            <a:r>
              <a:rPr lang="en-GB" b="1" dirty="0"/>
              <a:t>Important: </a:t>
            </a:r>
            <a:r>
              <a:rPr lang="en-GB" dirty="0"/>
              <a:t>The purpose of the </a:t>
            </a:r>
            <a:r>
              <a:rPr lang="en-GB" dirty="0" err="1"/>
              <a:t>UNet</a:t>
            </a:r>
            <a:r>
              <a:rPr lang="en-GB" dirty="0"/>
              <a:t> model is to predict the noise added to the image, not to denoise the image directly!</a:t>
            </a:r>
          </a:p>
          <a:p>
            <a:r>
              <a:rPr lang="en-GB" dirty="0"/>
              <a:t>Predicting the denoised image​ directly can lead to unstable training, especially when the image is heavily noised (​i.e. at high timesteps).</a:t>
            </a:r>
          </a:p>
          <a:p>
            <a:r>
              <a:rPr lang="en-GB" dirty="0"/>
              <a:t>Noise prediction is more reliable because noise is sampled from a known Gaussian distribution, making it easier for the model to learn.</a:t>
            </a:r>
          </a:p>
          <a:p>
            <a:r>
              <a:rPr lang="en-GB" dirty="0"/>
              <a:t>Predicting the denoised image​ directly would require the model to understand the noise distribution and the underlying image structure at once. By focusing only on the noise, the model simplifies its task.</a:t>
            </a:r>
          </a:p>
          <a:p>
            <a:r>
              <a:rPr lang="en-GB" dirty="0"/>
              <a:t>Using the predicted noise, we calculate a "less noisy" version of the image, which is roughly equivalent.</a:t>
            </a:r>
          </a:p>
          <a:p>
            <a:endParaRPr lang="en-GB" dirty="0"/>
          </a:p>
        </p:txBody>
      </p:sp>
    </p:spTree>
    <p:extLst>
      <p:ext uri="{BB962C8B-B14F-4D97-AF65-F5344CB8AC3E}">
        <p14:creationId xmlns:p14="http://schemas.microsoft.com/office/powerpoint/2010/main" val="2037900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A23BD-D201-3679-F984-35B9AA1106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7453CF-9A7D-8A99-3BD9-4D68B0EC01A6}"/>
              </a:ext>
            </a:extLst>
          </p:cNvPr>
          <p:cNvSpPr>
            <a:spLocks noGrp="1"/>
          </p:cNvSpPr>
          <p:nvPr>
            <p:ph type="title"/>
          </p:nvPr>
        </p:nvSpPr>
        <p:spPr/>
        <p:txBody>
          <a:bodyPr/>
          <a:lstStyle/>
          <a:p>
            <a:r>
              <a:rPr lang="en-GB" dirty="0"/>
              <a:t>Predicting noise and denoising</a:t>
            </a:r>
          </a:p>
        </p:txBody>
      </p:sp>
      <p:sp>
        <p:nvSpPr>
          <p:cNvPr id="3" name="Content Placeholder 2">
            <a:extLst>
              <a:ext uri="{FF2B5EF4-FFF2-40B4-BE49-F238E27FC236}">
                <a16:creationId xmlns:a16="http://schemas.microsoft.com/office/drawing/2014/main" id="{02D3AFB7-445A-662C-04F5-8218A0EF73F8}"/>
              </a:ext>
            </a:extLst>
          </p:cNvPr>
          <p:cNvSpPr>
            <a:spLocks noGrp="1"/>
          </p:cNvSpPr>
          <p:nvPr>
            <p:ph idx="1"/>
          </p:nvPr>
        </p:nvSpPr>
        <p:spPr/>
        <p:txBody>
          <a:bodyPr/>
          <a:lstStyle/>
          <a:p>
            <a:r>
              <a:rPr lang="en-GB" dirty="0"/>
              <a:t>Let us then define a denoising function that uses the model and progressively denoises the image using the model predictions.</a:t>
            </a:r>
          </a:p>
          <a:p>
            <a:endParaRPr lang="en-GB" dirty="0"/>
          </a:p>
        </p:txBody>
      </p:sp>
      <p:pic>
        <p:nvPicPr>
          <p:cNvPr id="5" name="Picture 4">
            <a:extLst>
              <a:ext uri="{FF2B5EF4-FFF2-40B4-BE49-F238E27FC236}">
                <a16:creationId xmlns:a16="http://schemas.microsoft.com/office/drawing/2014/main" id="{2C2816BF-C212-9CCF-17C3-94482F5EDC40}"/>
              </a:ext>
            </a:extLst>
          </p:cNvPr>
          <p:cNvPicPr>
            <a:picLocks noChangeAspect="1"/>
          </p:cNvPicPr>
          <p:nvPr/>
        </p:nvPicPr>
        <p:blipFill>
          <a:blip r:embed="rId2"/>
          <a:stretch>
            <a:fillRect/>
          </a:stretch>
        </p:blipFill>
        <p:spPr>
          <a:xfrm>
            <a:off x="2124161" y="3099031"/>
            <a:ext cx="7943678" cy="3758969"/>
          </a:xfrm>
          <a:prstGeom prst="rect">
            <a:avLst/>
          </a:prstGeom>
        </p:spPr>
      </p:pic>
    </p:spTree>
    <p:extLst>
      <p:ext uri="{BB962C8B-B14F-4D97-AF65-F5344CB8AC3E}">
        <p14:creationId xmlns:p14="http://schemas.microsoft.com/office/powerpoint/2010/main" val="2114118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FD88F-695F-5436-D38E-D3B98E5FB0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25A973-205A-C697-9B1A-2B9FF53BC7A9}"/>
              </a:ext>
            </a:extLst>
          </p:cNvPr>
          <p:cNvSpPr>
            <a:spLocks noGrp="1"/>
          </p:cNvSpPr>
          <p:nvPr>
            <p:ph type="title"/>
          </p:nvPr>
        </p:nvSpPr>
        <p:spPr/>
        <p:txBody>
          <a:bodyPr/>
          <a:lstStyle/>
          <a:p>
            <a:r>
              <a:rPr lang="en-GB" dirty="0"/>
              <a:t>Predicting noise and denoising</a:t>
            </a:r>
          </a:p>
        </p:txBody>
      </p:sp>
      <p:sp>
        <p:nvSpPr>
          <p:cNvPr id="3" name="Content Placeholder 2">
            <a:extLst>
              <a:ext uri="{FF2B5EF4-FFF2-40B4-BE49-F238E27FC236}">
                <a16:creationId xmlns:a16="http://schemas.microsoft.com/office/drawing/2014/main" id="{47569677-836B-E7E1-6C56-0ED0E6EE6A1F}"/>
              </a:ext>
            </a:extLst>
          </p:cNvPr>
          <p:cNvSpPr>
            <a:spLocks noGrp="1"/>
          </p:cNvSpPr>
          <p:nvPr>
            <p:ph idx="1"/>
          </p:nvPr>
        </p:nvSpPr>
        <p:spPr/>
        <p:txBody>
          <a:bodyPr/>
          <a:lstStyle/>
          <a:p>
            <a:r>
              <a:rPr lang="en-GB" dirty="0"/>
              <a:t>At the moment, the model has not been trained, so denoising does not work well (which is expected).</a:t>
            </a:r>
          </a:p>
        </p:txBody>
      </p:sp>
      <p:pic>
        <p:nvPicPr>
          <p:cNvPr id="6" name="Picture 5">
            <a:extLst>
              <a:ext uri="{FF2B5EF4-FFF2-40B4-BE49-F238E27FC236}">
                <a16:creationId xmlns:a16="http://schemas.microsoft.com/office/drawing/2014/main" id="{38085C6B-EFBC-2829-D500-BDC377E97BE8}"/>
              </a:ext>
            </a:extLst>
          </p:cNvPr>
          <p:cNvPicPr>
            <a:picLocks noChangeAspect="1"/>
          </p:cNvPicPr>
          <p:nvPr/>
        </p:nvPicPr>
        <p:blipFill>
          <a:blip r:embed="rId2"/>
          <a:stretch>
            <a:fillRect/>
          </a:stretch>
        </p:blipFill>
        <p:spPr>
          <a:xfrm>
            <a:off x="0" y="3035162"/>
            <a:ext cx="12192000" cy="3530873"/>
          </a:xfrm>
          <a:prstGeom prst="rect">
            <a:avLst/>
          </a:prstGeom>
        </p:spPr>
      </p:pic>
    </p:spTree>
    <p:extLst>
      <p:ext uri="{BB962C8B-B14F-4D97-AF65-F5344CB8AC3E}">
        <p14:creationId xmlns:p14="http://schemas.microsoft.com/office/powerpoint/2010/main" val="1953091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3A1A-37C0-F3B2-1DDA-A4B0D78DAA5E}"/>
              </a:ext>
            </a:extLst>
          </p:cNvPr>
          <p:cNvSpPr>
            <a:spLocks noGrp="1"/>
          </p:cNvSpPr>
          <p:nvPr>
            <p:ph type="title"/>
          </p:nvPr>
        </p:nvSpPr>
        <p:spPr/>
        <p:txBody>
          <a:bodyPr/>
          <a:lstStyle/>
          <a:p>
            <a:r>
              <a:rPr lang="en-GB" dirty="0"/>
              <a:t>Training the model</a:t>
            </a:r>
          </a:p>
        </p:txBody>
      </p:sp>
      <p:sp>
        <p:nvSpPr>
          <p:cNvPr id="3" name="Content Placeholder 2">
            <a:extLst>
              <a:ext uri="{FF2B5EF4-FFF2-40B4-BE49-F238E27FC236}">
                <a16:creationId xmlns:a16="http://schemas.microsoft.com/office/drawing/2014/main" id="{73BFDCC0-FC4D-FE04-1E71-7548CB9D647B}"/>
              </a:ext>
            </a:extLst>
          </p:cNvPr>
          <p:cNvSpPr>
            <a:spLocks noGrp="1"/>
          </p:cNvSpPr>
          <p:nvPr>
            <p:ph idx="1"/>
          </p:nvPr>
        </p:nvSpPr>
        <p:spPr/>
        <p:txBody>
          <a:bodyPr/>
          <a:lstStyle/>
          <a:p>
            <a:pPr marL="0" indent="0">
              <a:buNone/>
            </a:pPr>
            <a:r>
              <a:rPr lang="en-GB" dirty="0"/>
              <a:t>After initializing everything, train the model by</a:t>
            </a:r>
          </a:p>
          <a:p>
            <a:r>
              <a:rPr lang="en-GB" dirty="0"/>
              <a:t>Noising an image drawn from MNIST over the timesteps (forward diffusion) and keep track of the noise values.</a:t>
            </a:r>
          </a:p>
          <a:p>
            <a:r>
              <a:rPr lang="en-GB" dirty="0"/>
              <a:t>Have the model predict the noise added to each timestep.</a:t>
            </a:r>
          </a:p>
          <a:p>
            <a:r>
              <a:rPr lang="en-GB" dirty="0"/>
              <a:t>Use MSE to compare the predicted noise and the “real” noise.</a:t>
            </a:r>
          </a:p>
          <a:p>
            <a:r>
              <a:rPr lang="en-GB" dirty="0"/>
              <a:t>Backprop, rinse and repeat until convergence.</a:t>
            </a:r>
          </a:p>
          <a:p>
            <a:r>
              <a:rPr lang="en-GB" dirty="0"/>
              <a:t>Using Adam and default learning rate values for simplicity.</a:t>
            </a:r>
          </a:p>
          <a:p>
            <a:r>
              <a:rPr lang="en-GB" dirty="0"/>
              <a:t>Keep track of loss values for training curves.</a:t>
            </a:r>
          </a:p>
        </p:txBody>
      </p:sp>
    </p:spTree>
    <p:extLst>
      <p:ext uri="{BB962C8B-B14F-4D97-AF65-F5344CB8AC3E}">
        <p14:creationId xmlns:p14="http://schemas.microsoft.com/office/powerpoint/2010/main" val="3300029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9574F-B0B9-20DB-6F2C-08EBAEB1A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02324-1788-9865-A305-4764BD5D5D17}"/>
              </a:ext>
            </a:extLst>
          </p:cNvPr>
          <p:cNvSpPr>
            <a:spLocks noGrp="1"/>
          </p:cNvSpPr>
          <p:nvPr>
            <p:ph type="title"/>
          </p:nvPr>
        </p:nvSpPr>
        <p:spPr/>
        <p:txBody>
          <a:bodyPr/>
          <a:lstStyle/>
          <a:p>
            <a:r>
              <a:rPr lang="en-GB" dirty="0"/>
              <a:t>Training the model</a:t>
            </a:r>
          </a:p>
        </p:txBody>
      </p:sp>
      <p:sp>
        <p:nvSpPr>
          <p:cNvPr id="3" name="Content Placeholder 2">
            <a:extLst>
              <a:ext uri="{FF2B5EF4-FFF2-40B4-BE49-F238E27FC236}">
                <a16:creationId xmlns:a16="http://schemas.microsoft.com/office/drawing/2014/main" id="{9E88A478-CD06-60C0-75F2-8787C3858153}"/>
              </a:ext>
            </a:extLst>
          </p:cNvPr>
          <p:cNvSpPr>
            <a:spLocks noGrp="1"/>
          </p:cNvSpPr>
          <p:nvPr>
            <p:ph idx="1"/>
          </p:nvPr>
        </p:nvSpPr>
        <p:spPr/>
        <p:txBody>
          <a:bodyPr/>
          <a:lstStyle/>
          <a:p>
            <a:pPr marL="0" indent="0">
              <a:buNone/>
            </a:pPr>
            <a:r>
              <a:rPr lang="en-GB" dirty="0"/>
              <a:t>After initializing everything, train the model by</a:t>
            </a:r>
          </a:p>
          <a:p>
            <a:r>
              <a:rPr lang="en-GB" dirty="0"/>
              <a:t>Noising an image drawn from MNIST over the timesteps (forward diffusion) and keep track of the noise values.</a:t>
            </a:r>
          </a:p>
          <a:p>
            <a:r>
              <a:rPr lang="en-GB" dirty="0"/>
              <a:t>Have the model predict the noise added to each timestep.</a:t>
            </a:r>
          </a:p>
          <a:p>
            <a:r>
              <a:rPr lang="en-GB" dirty="0"/>
              <a:t>Use MSE to compare the predicted noise and the “real” noise.</a:t>
            </a:r>
          </a:p>
          <a:p>
            <a:r>
              <a:rPr lang="en-GB" dirty="0"/>
              <a:t>Backprop, rinse and repeat until convergence.</a:t>
            </a:r>
          </a:p>
          <a:p>
            <a:r>
              <a:rPr lang="en-GB" dirty="0"/>
              <a:t>Using Adam and default learning rate values for simplicity.</a:t>
            </a:r>
          </a:p>
          <a:p>
            <a:r>
              <a:rPr lang="en-GB" dirty="0"/>
              <a:t>Keep track of loss values for training curves.</a:t>
            </a:r>
          </a:p>
        </p:txBody>
      </p:sp>
      <p:pic>
        <p:nvPicPr>
          <p:cNvPr id="5" name="Picture 4">
            <a:extLst>
              <a:ext uri="{FF2B5EF4-FFF2-40B4-BE49-F238E27FC236}">
                <a16:creationId xmlns:a16="http://schemas.microsoft.com/office/drawing/2014/main" id="{2CDD4827-2716-4C71-665E-9B085EAF2B12}"/>
              </a:ext>
            </a:extLst>
          </p:cNvPr>
          <p:cNvPicPr>
            <a:picLocks noChangeAspect="1"/>
          </p:cNvPicPr>
          <p:nvPr/>
        </p:nvPicPr>
        <p:blipFill>
          <a:blip r:embed="rId2"/>
          <a:stretch>
            <a:fillRect/>
          </a:stretch>
        </p:blipFill>
        <p:spPr>
          <a:xfrm>
            <a:off x="1599572" y="232916"/>
            <a:ext cx="8992855" cy="6392167"/>
          </a:xfrm>
          <a:prstGeom prst="rect">
            <a:avLst/>
          </a:prstGeom>
        </p:spPr>
      </p:pic>
    </p:spTree>
    <p:extLst>
      <p:ext uri="{BB962C8B-B14F-4D97-AF65-F5344CB8AC3E}">
        <p14:creationId xmlns:p14="http://schemas.microsoft.com/office/powerpoint/2010/main" val="173375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4FD9-198F-0AE8-CF76-80E50C0BDAC1}"/>
              </a:ext>
            </a:extLst>
          </p:cNvPr>
          <p:cNvSpPr>
            <a:spLocks noGrp="1"/>
          </p:cNvSpPr>
          <p:nvPr>
            <p:ph type="title"/>
          </p:nvPr>
        </p:nvSpPr>
        <p:spPr/>
        <p:txBody>
          <a:bodyPr/>
          <a:lstStyle/>
          <a:p>
            <a:r>
              <a:rPr lang="en-GB" dirty="0"/>
              <a:t>Stochastic Differential Equations (SDEs)</a:t>
            </a:r>
            <a:endParaRPr lang="en-SG" dirty="0"/>
          </a:p>
        </p:txBody>
      </p:sp>
      <p:sp>
        <p:nvSpPr>
          <p:cNvPr id="3" name="Content Placeholder 2">
            <a:extLst>
              <a:ext uri="{FF2B5EF4-FFF2-40B4-BE49-F238E27FC236}">
                <a16:creationId xmlns:a16="http://schemas.microsoft.com/office/drawing/2014/main" id="{9E8DD4B8-2D42-0F82-2468-751C67E0A463}"/>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Stochastic Differential Equations</a:t>
            </a:r>
            <a:r>
              <a:rPr lang="en-GB" b="1" dirty="0"/>
              <a:t>):</a:t>
            </a:r>
          </a:p>
          <a:p>
            <a:pPr marL="0" indent="0">
              <a:buNone/>
            </a:pPr>
            <a:r>
              <a:rPr lang="en-GB" b="1" dirty="0">
                <a:solidFill>
                  <a:srgbClr val="00B050"/>
                </a:solidFill>
              </a:rPr>
              <a:t>Stochastic Differential Equations </a:t>
            </a:r>
            <a:r>
              <a:rPr lang="en-GB" b="1" dirty="0"/>
              <a:t>(</a:t>
            </a:r>
            <a:r>
              <a:rPr lang="en-GB" b="1" dirty="0">
                <a:solidFill>
                  <a:srgbClr val="00B050"/>
                </a:solidFill>
              </a:rPr>
              <a:t>SDEs</a:t>
            </a:r>
            <a:r>
              <a:rPr lang="en-GB" b="1" dirty="0"/>
              <a:t>) </a:t>
            </a:r>
            <a:r>
              <a:rPr lang="en-GB" dirty="0"/>
              <a:t>are </a:t>
            </a:r>
            <a:r>
              <a:rPr lang="en-GB" b="1" dirty="0"/>
              <a:t>differential equations where one or more of the terms include a random component, usually in the form of a noise term.</a:t>
            </a:r>
          </a:p>
          <a:p>
            <a:pPr marL="0" indent="0">
              <a:buNone/>
            </a:pPr>
            <a:r>
              <a:rPr lang="en-GB" dirty="0"/>
              <a:t>The randomness is often modelled using a Wiener process or Brownian motion, which is a continuous-time stochastic process characterized by a mean, a variance, and independent increments.</a:t>
            </a:r>
          </a:p>
        </p:txBody>
      </p:sp>
    </p:spTree>
    <p:extLst>
      <p:ext uri="{BB962C8B-B14F-4D97-AF65-F5344CB8AC3E}">
        <p14:creationId xmlns:p14="http://schemas.microsoft.com/office/powerpoint/2010/main" val="23469659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8EC46-1B2A-45F3-77AB-A75BF11B2C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98666D-DC22-3F37-172D-B328500117DB}"/>
              </a:ext>
            </a:extLst>
          </p:cNvPr>
          <p:cNvSpPr>
            <a:spLocks noGrp="1"/>
          </p:cNvSpPr>
          <p:nvPr>
            <p:ph type="title"/>
          </p:nvPr>
        </p:nvSpPr>
        <p:spPr/>
        <p:txBody>
          <a:bodyPr/>
          <a:lstStyle/>
          <a:p>
            <a:r>
              <a:rPr lang="en-GB" dirty="0"/>
              <a:t>It trains?</a:t>
            </a:r>
          </a:p>
        </p:txBody>
      </p:sp>
      <p:sp>
        <p:nvSpPr>
          <p:cNvPr id="9" name="Content Placeholder 8">
            <a:extLst>
              <a:ext uri="{FF2B5EF4-FFF2-40B4-BE49-F238E27FC236}">
                <a16:creationId xmlns:a16="http://schemas.microsoft.com/office/drawing/2014/main" id="{9CCAA5E4-B110-F070-3AF9-68698F7F9FC2}"/>
              </a:ext>
            </a:extLst>
          </p:cNvPr>
          <p:cNvSpPr>
            <a:spLocks noGrp="1"/>
          </p:cNvSpPr>
          <p:nvPr>
            <p:ph idx="1"/>
          </p:nvPr>
        </p:nvSpPr>
        <p:spPr/>
        <p:txBody>
          <a:bodyPr/>
          <a:lstStyle/>
          <a:p>
            <a:r>
              <a:rPr lang="en-GB" dirty="0"/>
              <a:t>It seems to train, although it could benefit from our arsenal of training techniques (LR decay/scheduling, using validation, etc.)</a:t>
            </a:r>
          </a:p>
        </p:txBody>
      </p:sp>
      <p:pic>
        <p:nvPicPr>
          <p:cNvPr id="8" name="Picture 7">
            <a:extLst>
              <a:ext uri="{FF2B5EF4-FFF2-40B4-BE49-F238E27FC236}">
                <a16:creationId xmlns:a16="http://schemas.microsoft.com/office/drawing/2014/main" id="{CB0B5BD8-5895-ECC1-2D69-19121B8CEF6D}"/>
              </a:ext>
            </a:extLst>
          </p:cNvPr>
          <p:cNvPicPr>
            <a:picLocks noChangeAspect="1"/>
          </p:cNvPicPr>
          <p:nvPr/>
        </p:nvPicPr>
        <p:blipFill>
          <a:blip r:embed="rId2"/>
          <a:stretch>
            <a:fillRect/>
          </a:stretch>
        </p:blipFill>
        <p:spPr>
          <a:xfrm>
            <a:off x="2223925" y="2765164"/>
            <a:ext cx="2402504" cy="4092836"/>
          </a:xfrm>
          <a:prstGeom prst="rect">
            <a:avLst/>
          </a:prstGeom>
        </p:spPr>
      </p:pic>
      <p:pic>
        <p:nvPicPr>
          <p:cNvPr id="11" name="Picture 10">
            <a:extLst>
              <a:ext uri="{FF2B5EF4-FFF2-40B4-BE49-F238E27FC236}">
                <a16:creationId xmlns:a16="http://schemas.microsoft.com/office/drawing/2014/main" id="{FADB245B-C33E-172B-7F16-12C1912D0214}"/>
              </a:ext>
            </a:extLst>
          </p:cNvPr>
          <p:cNvPicPr>
            <a:picLocks noChangeAspect="1"/>
          </p:cNvPicPr>
          <p:nvPr/>
        </p:nvPicPr>
        <p:blipFill>
          <a:blip r:embed="rId3"/>
          <a:stretch>
            <a:fillRect/>
          </a:stretch>
        </p:blipFill>
        <p:spPr>
          <a:xfrm>
            <a:off x="5030683" y="2765164"/>
            <a:ext cx="5069780" cy="3886832"/>
          </a:xfrm>
          <a:prstGeom prst="rect">
            <a:avLst/>
          </a:prstGeom>
        </p:spPr>
      </p:pic>
    </p:spTree>
    <p:extLst>
      <p:ext uri="{BB962C8B-B14F-4D97-AF65-F5344CB8AC3E}">
        <p14:creationId xmlns:p14="http://schemas.microsoft.com/office/powerpoint/2010/main" val="36543818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EBB66-9843-FCB3-E105-A9BB08FB1B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749A3-4A4F-AA94-7944-95F19DE7BD0F}"/>
              </a:ext>
            </a:extLst>
          </p:cNvPr>
          <p:cNvSpPr>
            <a:spLocks noGrp="1"/>
          </p:cNvSpPr>
          <p:nvPr>
            <p:ph type="title"/>
          </p:nvPr>
        </p:nvSpPr>
        <p:spPr/>
        <p:txBody>
          <a:bodyPr/>
          <a:lstStyle/>
          <a:p>
            <a:r>
              <a:rPr lang="en-GB" dirty="0"/>
              <a:t>Let us visualize the results!</a:t>
            </a:r>
          </a:p>
        </p:txBody>
      </p:sp>
      <p:sp>
        <p:nvSpPr>
          <p:cNvPr id="3" name="Content Placeholder 2">
            <a:extLst>
              <a:ext uri="{FF2B5EF4-FFF2-40B4-BE49-F238E27FC236}">
                <a16:creationId xmlns:a16="http://schemas.microsoft.com/office/drawing/2014/main" id="{180E43B8-B69D-C4D7-1023-0C9D86C3DBA1}"/>
              </a:ext>
            </a:extLst>
          </p:cNvPr>
          <p:cNvSpPr>
            <a:spLocks noGrp="1"/>
          </p:cNvSpPr>
          <p:nvPr>
            <p:ph idx="1"/>
          </p:nvPr>
        </p:nvSpPr>
        <p:spPr/>
        <p:txBody>
          <a:bodyPr/>
          <a:lstStyle/>
          <a:p>
            <a:pPr marL="0" indent="0">
              <a:buNone/>
            </a:pPr>
            <a:r>
              <a:rPr lang="en-GB" dirty="0"/>
              <a:t>After training, we obtain a model that is “capable” of denoising images.</a:t>
            </a:r>
          </a:p>
          <a:p>
            <a:endParaRPr lang="en-GB" dirty="0"/>
          </a:p>
        </p:txBody>
      </p:sp>
      <p:pic>
        <p:nvPicPr>
          <p:cNvPr id="6" name="Picture 5">
            <a:extLst>
              <a:ext uri="{FF2B5EF4-FFF2-40B4-BE49-F238E27FC236}">
                <a16:creationId xmlns:a16="http://schemas.microsoft.com/office/drawing/2014/main" id="{1F593154-C44E-B541-B005-755FCEEBC7F5}"/>
              </a:ext>
            </a:extLst>
          </p:cNvPr>
          <p:cNvPicPr>
            <a:picLocks noChangeAspect="1"/>
          </p:cNvPicPr>
          <p:nvPr/>
        </p:nvPicPr>
        <p:blipFill>
          <a:blip r:embed="rId2"/>
          <a:stretch>
            <a:fillRect/>
          </a:stretch>
        </p:blipFill>
        <p:spPr>
          <a:xfrm>
            <a:off x="157843" y="2401199"/>
            <a:ext cx="11876314" cy="4456801"/>
          </a:xfrm>
          <a:prstGeom prst="rect">
            <a:avLst/>
          </a:prstGeom>
        </p:spPr>
      </p:pic>
    </p:spTree>
    <p:extLst>
      <p:ext uri="{BB962C8B-B14F-4D97-AF65-F5344CB8AC3E}">
        <p14:creationId xmlns:p14="http://schemas.microsoft.com/office/powerpoint/2010/main" val="2413698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14AB-7A54-D98B-7745-2530EEDCEDF5}"/>
              </a:ext>
            </a:extLst>
          </p:cNvPr>
          <p:cNvSpPr>
            <a:spLocks noGrp="1"/>
          </p:cNvSpPr>
          <p:nvPr>
            <p:ph type="title"/>
          </p:nvPr>
        </p:nvSpPr>
        <p:spPr/>
        <p:txBody>
          <a:bodyPr/>
          <a:lstStyle/>
          <a:p>
            <a:r>
              <a:rPr lang="en-GB" dirty="0"/>
              <a:t>In practice, however…</a:t>
            </a: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7D9B4562-DE5C-B532-1FCE-97BC00B23393}"/>
                  </a:ext>
                </a:extLst>
              </p:cNvPr>
              <p:cNvSpPr>
                <a:spLocks noGrp="1"/>
              </p:cNvSpPr>
              <p:nvPr>
                <p:ph sz="half" idx="1"/>
              </p:nvPr>
            </p:nvSpPr>
            <p:spPr>
              <a:xfrm>
                <a:off x="838200" y="1825624"/>
                <a:ext cx="5856514" cy="5032375"/>
              </a:xfrm>
            </p:spPr>
            <p:txBody>
              <a:bodyPr>
                <a:normAutofit/>
              </a:bodyPr>
              <a:lstStyle/>
              <a:p>
                <a:pPr marL="0" indent="0">
                  <a:buNone/>
                </a:pPr>
                <a:r>
                  <a:rPr lang="en-GB" dirty="0"/>
                  <a:t>In practice, need more iterations and more steps of noising and denoising, in the thousands or so.</a:t>
                </a:r>
              </a:p>
              <a:p>
                <a:r>
                  <a:rPr lang="en-GB" dirty="0"/>
                  <a:t>Our Notebook 3 demo runs on only </a:t>
                </a:r>
                <a14:m>
                  <m:oMath xmlns:m="http://schemas.openxmlformats.org/officeDocument/2006/math">
                    <m:r>
                      <a:rPr lang="en-GB" i="1" dirty="0" smtClean="0">
                        <a:latin typeface="Cambria Math" panose="02040503050406030204" pitchFamily="18" charset="0"/>
                      </a:rPr>
                      <m:t>𝑇</m:t>
                    </m:r>
                    <m:r>
                      <a:rPr lang="en-GB" i="1" dirty="0" smtClean="0">
                        <a:latin typeface="Cambria Math" panose="02040503050406030204" pitchFamily="18" charset="0"/>
                      </a:rPr>
                      <m:t> =1000</m:t>
                    </m:r>
                  </m:oMath>
                </a14:m>
                <a:r>
                  <a:rPr lang="en-GB" dirty="0"/>
                  <a:t> steps of noising/denoising and would probably work better with a larger </a:t>
                </a:r>
                <a14:m>
                  <m:oMath xmlns:m="http://schemas.openxmlformats.org/officeDocument/2006/math">
                    <m:r>
                      <a:rPr lang="en-GB" i="1" dirty="0" smtClean="0">
                        <a:latin typeface="Cambria Math" panose="02040503050406030204" pitchFamily="18" charset="0"/>
                      </a:rPr>
                      <m:t>𝑇</m:t>
                    </m:r>
                  </m:oMath>
                </a14:m>
                <a:r>
                  <a:rPr lang="en-GB" dirty="0"/>
                  <a:t> value and smaller noising at each step…</a:t>
                </a:r>
              </a:p>
              <a:p>
                <a:r>
                  <a:rPr lang="en-GB" dirty="0"/>
                  <a:t>And maybe a larger model…</a:t>
                </a:r>
              </a:p>
              <a:p>
                <a:r>
                  <a:rPr lang="en-GB" dirty="0"/>
                  <a:t>It is expensive to train (!), but you get the idea…</a:t>
                </a:r>
              </a:p>
            </p:txBody>
          </p:sp>
        </mc:Choice>
        <mc:Fallback>
          <p:sp>
            <p:nvSpPr>
              <p:cNvPr id="4" name="Content Placeholder 3">
                <a:extLst>
                  <a:ext uri="{FF2B5EF4-FFF2-40B4-BE49-F238E27FC236}">
                    <a16:creationId xmlns:a16="http://schemas.microsoft.com/office/drawing/2014/main" id="{7D9B4562-DE5C-B532-1FCE-97BC00B23393}"/>
                  </a:ext>
                </a:extLst>
              </p:cNvPr>
              <p:cNvSpPr>
                <a:spLocks noGrp="1" noRot="1" noChangeAspect="1" noMove="1" noResize="1" noEditPoints="1" noAdjustHandles="1" noChangeArrowheads="1" noChangeShapeType="1" noTextEdit="1"/>
              </p:cNvSpPr>
              <p:nvPr>
                <p:ph sz="half" idx="1"/>
              </p:nvPr>
            </p:nvSpPr>
            <p:spPr>
              <a:xfrm>
                <a:off x="838200" y="1825624"/>
                <a:ext cx="5856514" cy="5032375"/>
              </a:xfrm>
              <a:blipFill>
                <a:blip r:embed="rId2"/>
                <a:stretch>
                  <a:fillRect l="-2188" t="-1937" r="-3021"/>
                </a:stretch>
              </a:blipFill>
            </p:spPr>
            <p:txBody>
              <a:bodyPr/>
              <a:lstStyle/>
              <a:p>
                <a:r>
                  <a:rPr lang="en-GB">
                    <a:noFill/>
                  </a:rPr>
                  <a:t> </a:t>
                </a:r>
              </a:p>
            </p:txBody>
          </p:sp>
        </mc:Fallback>
      </mc:AlternateContent>
      <p:pic>
        <p:nvPicPr>
          <p:cNvPr id="3" name="Picture 2" descr="A picture containing text, indoor, tiled&#10;&#10;Description automatically generated">
            <a:extLst>
              <a:ext uri="{FF2B5EF4-FFF2-40B4-BE49-F238E27FC236}">
                <a16:creationId xmlns:a16="http://schemas.microsoft.com/office/drawing/2014/main" id="{FCAF4CC8-EDB1-FE27-15DE-47AF0B05F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901" y="1765264"/>
            <a:ext cx="4431899" cy="4431899"/>
          </a:xfrm>
          <a:prstGeom prst="rect">
            <a:avLst/>
          </a:prstGeom>
        </p:spPr>
      </p:pic>
    </p:spTree>
    <p:extLst>
      <p:ext uri="{BB962C8B-B14F-4D97-AF65-F5344CB8AC3E}">
        <p14:creationId xmlns:p14="http://schemas.microsoft.com/office/powerpoint/2010/main" val="7607704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14AB-7A54-D98B-7745-2530EEDCEDF5}"/>
              </a:ext>
            </a:extLst>
          </p:cNvPr>
          <p:cNvSpPr>
            <a:spLocks noGrp="1"/>
          </p:cNvSpPr>
          <p:nvPr>
            <p:ph type="title"/>
          </p:nvPr>
        </p:nvSpPr>
        <p:spPr/>
        <p:txBody>
          <a:bodyPr/>
          <a:lstStyle/>
          <a:p>
            <a:r>
              <a:rPr lang="en-GB" dirty="0"/>
              <a:t>In practice, however…</a:t>
            </a:r>
            <a:endParaRPr lang="en-SG" dirty="0"/>
          </a:p>
        </p:txBody>
      </p:sp>
      <p:sp>
        <p:nvSpPr>
          <p:cNvPr id="4" name="Content Placeholder 3">
            <a:extLst>
              <a:ext uri="{FF2B5EF4-FFF2-40B4-BE49-F238E27FC236}">
                <a16:creationId xmlns:a16="http://schemas.microsoft.com/office/drawing/2014/main" id="{7D9B4562-DE5C-B532-1FCE-97BC00B23393}"/>
              </a:ext>
            </a:extLst>
          </p:cNvPr>
          <p:cNvSpPr>
            <a:spLocks noGrp="1"/>
          </p:cNvSpPr>
          <p:nvPr>
            <p:ph sz="half" idx="1"/>
          </p:nvPr>
        </p:nvSpPr>
        <p:spPr>
          <a:xfrm>
            <a:off x="838200" y="1825624"/>
            <a:ext cx="5181600" cy="5032375"/>
          </a:xfrm>
        </p:spPr>
        <p:txBody>
          <a:bodyPr>
            <a:normAutofit/>
          </a:bodyPr>
          <a:lstStyle/>
          <a:p>
            <a:r>
              <a:rPr lang="en-GB" dirty="0"/>
              <a:t>We were somewhat able to train a model to denoise and eventually obtain a convincing MNIST picture from something that was close to pure noise! </a:t>
            </a:r>
          </a:p>
          <a:p>
            <a:r>
              <a:rPr lang="en-GB" dirty="0"/>
              <a:t>Another possible approach to generate images out of thin air?</a:t>
            </a:r>
          </a:p>
          <a:p>
            <a:r>
              <a:rPr lang="en-GB" b="1" dirty="0"/>
              <a:t>Keep in mind:</a:t>
            </a:r>
            <a:r>
              <a:rPr lang="en-GB" dirty="0"/>
              <a:t> all advanced ideas from previous weeks are open!</a:t>
            </a:r>
            <a:br>
              <a:rPr lang="en-GB" dirty="0"/>
            </a:br>
            <a:r>
              <a:rPr lang="en-GB" dirty="0"/>
              <a:t>(using advanced layers, making it conditional like conditional GANs, cyclic, progressive, etc.)</a:t>
            </a:r>
            <a:endParaRPr lang="en-SG" dirty="0"/>
          </a:p>
        </p:txBody>
      </p:sp>
      <p:pic>
        <p:nvPicPr>
          <p:cNvPr id="7" name="Picture 6" descr="A picture containing text, indoor, tiled&#10;&#10;Description automatically generated">
            <a:extLst>
              <a:ext uri="{FF2B5EF4-FFF2-40B4-BE49-F238E27FC236}">
                <a16:creationId xmlns:a16="http://schemas.microsoft.com/office/drawing/2014/main" id="{FEE71ACD-E3B2-6891-ECE9-A0F328E71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1901" y="1765264"/>
            <a:ext cx="4431899" cy="4431899"/>
          </a:xfrm>
          <a:prstGeom prst="rect">
            <a:avLst/>
          </a:prstGeom>
        </p:spPr>
      </p:pic>
    </p:spTree>
    <p:extLst>
      <p:ext uri="{BB962C8B-B14F-4D97-AF65-F5344CB8AC3E}">
        <p14:creationId xmlns:p14="http://schemas.microsoft.com/office/powerpoint/2010/main" val="8004511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73A0E-0125-1FC6-B87D-10552A39E8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C294B9-BB98-FFD9-68A2-C9B77A40F84F}"/>
              </a:ext>
            </a:extLst>
          </p:cNvPr>
          <p:cNvSpPr>
            <a:spLocks noGrp="1"/>
          </p:cNvSpPr>
          <p:nvPr>
            <p:ph type="title"/>
          </p:nvPr>
        </p:nvSpPr>
        <p:spPr/>
        <p:txBody>
          <a:bodyPr/>
          <a:lstStyle/>
          <a:p>
            <a:r>
              <a:rPr lang="en-GB" dirty="0"/>
              <a:t>In practice, however…</a:t>
            </a:r>
            <a:endParaRPr lang="en-SG" dirty="0"/>
          </a:p>
        </p:txBody>
      </p:sp>
      <p:sp>
        <p:nvSpPr>
          <p:cNvPr id="4" name="Content Placeholder 3">
            <a:extLst>
              <a:ext uri="{FF2B5EF4-FFF2-40B4-BE49-F238E27FC236}">
                <a16:creationId xmlns:a16="http://schemas.microsoft.com/office/drawing/2014/main" id="{F9F2FA00-7189-2F25-4D9A-8AAAF9F2D392}"/>
              </a:ext>
            </a:extLst>
          </p:cNvPr>
          <p:cNvSpPr>
            <a:spLocks noGrp="1"/>
          </p:cNvSpPr>
          <p:nvPr>
            <p:ph idx="1"/>
          </p:nvPr>
        </p:nvSpPr>
        <p:spPr/>
        <p:txBody>
          <a:bodyPr>
            <a:normAutofit/>
          </a:bodyPr>
          <a:lstStyle/>
          <a:p>
            <a:r>
              <a:rPr lang="en-GB" dirty="0"/>
              <a:t>What happens if we use the reverse diffusion process and our model on an image that is pure noise? Do we obtain an MNIST-like sample? </a:t>
            </a:r>
            <a:endParaRPr lang="en-SG" dirty="0"/>
          </a:p>
        </p:txBody>
      </p:sp>
      <p:pic>
        <p:nvPicPr>
          <p:cNvPr id="8" name="Picture 7">
            <a:extLst>
              <a:ext uri="{FF2B5EF4-FFF2-40B4-BE49-F238E27FC236}">
                <a16:creationId xmlns:a16="http://schemas.microsoft.com/office/drawing/2014/main" id="{C6744176-9181-2FE2-811E-7FCB6BDB874F}"/>
              </a:ext>
            </a:extLst>
          </p:cNvPr>
          <p:cNvPicPr>
            <a:picLocks noChangeAspect="1"/>
          </p:cNvPicPr>
          <p:nvPr/>
        </p:nvPicPr>
        <p:blipFill>
          <a:blip r:embed="rId2"/>
          <a:stretch>
            <a:fillRect/>
          </a:stretch>
        </p:blipFill>
        <p:spPr>
          <a:xfrm>
            <a:off x="6405578" y="2685470"/>
            <a:ext cx="5459851" cy="2631648"/>
          </a:xfrm>
          <a:prstGeom prst="rect">
            <a:avLst/>
          </a:prstGeom>
        </p:spPr>
      </p:pic>
      <p:pic>
        <p:nvPicPr>
          <p:cNvPr id="5" name="Picture 4">
            <a:extLst>
              <a:ext uri="{FF2B5EF4-FFF2-40B4-BE49-F238E27FC236}">
                <a16:creationId xmlns:a16="http://schemas.microsoft.com/office/drawing/2014/main" id="{23F2D6A6-B154-A58F-4382-83AF40CAF361}"/>
              </a:ext>
            </a:extLst>
          </p:cNvPr>
          <p:cNvPicPr>
            <a:picLocks noChangeAspect="1"/>
          </p:cNvPicPr>
          <p:nvPr/>
        </p:nvPicPr>
        <p:blipFill>
          <a:blip r:embed="rId3"/>
          <a:stretch>
            <a:fillRect/>
          </a:stretch>
        </p:blipFill>
        <p:spPr>
          <a:xfrm>
            <a:off x="3365059" y="4408715"/>
            <a:ext cx="5023791" cy="2449286"/>
          </a:xfrm>
          <a:prstGeom prst="rect">
            <a:avLst/>
          </a:prstGeom>
        </p:spPr>
      </p:pic>
      <p:pic>
        <p:nvPicPr>
          <p:cNvPr id="10" name="Picture 9">
            <a:extLst>
              <a:ext uri="{FF2B5EF4-FFF2-40B4-BE49-F238E27FC236}">
                <a16:creationId xmlns:a16="http://schemas.microsoft.com/office/drawing/2014/main" id="{DE0814A5-64E3-37BB-09D4-695BA127718B}"/>
              </a:ext>
            </a:extLst>
          </p:cNvPr>
          <p:cNvPicPr>
            <a:picLocks noChangeAspect="1"/>
          </p:cNvPicPr>
          <p:nvPr/>
        </p:nvPicPr>
        <p:blipFill>
          <a:blip r:embed="rId4"/>
          <a:stretch>
            <a:fillRect/>
          </a:stretch>
        </p:blipFill>
        <p:spPr>
          <a:xfrm>
            <a:off x="352782" y="2782704"/>
            <a:ext cx="5001295" cy="2437179"/>
          </a:xfrm>
          <a:prstGeom prst="rect">
            <a:avLst/>
          </a:prstGeom>
        </p:spPr>
      </p:pic>
      <p:sp>
        <p:nvSpPr>
          <p:cNvPr id="11" name="TextBox 10">
            <a:extLst>
              <a:ext uri="{FF2B5EF4-FFF2-40B4-BE49-F238E27FC236}">
                <a16:creationId xmlns:a16="http://schemas.microsoft.com/office/drawing/2014/main" id="{8D771D62-C781-B36F-6C2C-E2C33E9E91DB}"/>
              </a:ext>
            </a:extLst>
          </p:cNvPr>
          <p:cNvSpPr txBox="1"/>
          <p:nvPr/>
        </p:nvSpPr>
        <p:spPr>
          <a:xfrm>
            <a:off x="9209314" y="5686485"/>
            <a:ext cx="2656115" cy="830997"/>
          </a:xfrm>
          <a:prstGeom prst="rect">
            <a:avLst/>
          </a:prstGeom>
          <a:noFill/>
        </p:spPr>
        <p:txBody>
          <a:bodyPr wrap="square" rtlCol="0">
            <a:spAutoFit/>
          </a:bodyPr>
          <a:lstStyle/>
          <a:p>
            <a:r>
              <a:rPr lang="en-GB" sz="2400" dirty="0"/>
              <a:t>Meh… Sometimes yes, sometimes no.</a:t>
            </a:r>
          </a:p>
        </p:txBody>
      </p:sp>
    </p:spTree>
    <p:extLst>
      <p:ext uri="{BB962C8B-B14F-4D97-AF65-F5344CB8AC3E}">
        <p14:creationId xmlns:p14="http://schemas.microsoft.com/office/powerpoint/2010/main" val="18939805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14AB-7A54-D98B-7745-2530EEDCEDF5}"/>
              </a:ext>
            </a:extLst>
          </p:cNvPr>
          <p:cNvSpPr>
            <a:spLocks noGrp="1"/>
          </p:cNvSpPr>
          <p:nvPr>
            <p:ph type="title"/>
          </p:nvPr>
        </p:nvSpPr>
        <p:spPr/>
        <p:txBody>
          <a:bodyPr/>
          <a:lstStyle/>
          <a:p>
            <a:r>
              <a:rPr lang="en-GB" dirty="0"/>
              <a:t>In practice, however…</a:t>
            </a:r>
            <a:endParaRPr lang="en-SG" dirty="0"/>
          </a:p>
        </p:txBody>
      </p:sp>
      <p:sp>
        <p:nvSpPr>
          <p:cNvPr id="4" name="Content Placeholder 3">
            <a:extLst>
              <a:ext uri="{FF2B5EF4-FFF2-40B4-BE49-F238E27FC236}">
                <a16:creationId xmlns:a16="http://schemas.microsoft.com/office/drawing/2014/main" id="{7D9B4562-DE5C-B532-1FCE-97BC00B23393}"/>
              </a:ext>
            </a:extLst>
          </p:cNvPr>
          <p:cNvSpPr>
            <a:spLocks noGrp="1"/>
          </p:cNvSpPr>
          <p:nvPr>
            <p:ph sz="half" idx="1"/>
          </p:nvPr>
        </p:nvSpPr>
        <p:spPr>
          <a:xfrm>
            <a:off x="838200" y="1825624"/>
            <a:ext cx="5181600" cy="5032375"/>
          </a:xfrm>
        </p:spPr>
        <p:txBody>
          <a:bodyPr>
            <a:normAutofit/>
          </a:bodyPr>
          <a:lstStyle/>
          <a:p>
            <a:r>
              <a:rPr lang="en-GB" dirty="0"/>
              <a:t>Clearly, we are not there yet!</a:t>
            </a:r>
          </a:p>
          <a:p>
            <a:r>
              <a:rPr lang="en-GB" dirty="0"/>
              <a:t>There is a need for more advanced practices to training diffusion models efficiently.</a:t>
            </a:r>
          </a:p>
          <a:p>
            <a:r>
              <a:rPr lang="en-GB" dirty="0"/>
              <a:t>Learn more in the Computer Vision course on Term 7!</a:t>
            </a:r>
          </a:p>
          <a:p>
            <a:r>
              <a:rPr lang="en-GB" dirty="0"/>
              <a:t>(Or if you already want a pre-trained implementation, readily available…)</a:t>
            </a:r>
            <a:br>
              <a:rPr lang="en-GB" dirty="0"/>
            </a:br>
            <a:r>
              <a:rPr lang="en-GB" dirty="0">
                <a:hlinkClick r:id="rId2"/>
              </a:rPr>
              <a:t>https://github.com/VSehwag/minimal-diffusion</a:t>
            </a:r>
            <a:endParaRPr lang="en-GB" dirty="0"/>
          </a:p>
        </p:txBody>
      </p:sp>
      <p:pic>
        <p:nvPicPr>
          <p:cNvPr id="7" name="Picture 6" descr="A picture containing text, indoor, tiled&#10;&#10;Description automatically generated">
            <a:extLst>
              <a:ext uri="{FF2B5EF4-FFF2-40B4-BE49-F238E27FC236}">
                <a16:creationId xmlns:a16="http://schemas.microsoft.com/office/drawing/2014/main" id="{FEE71ACD-E3B2-6891-ECE9-A0F328E71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901" y="1765264"/>
            <a:ext cx="4431899" cy="4431899"/>
          </a:xfrm>
          <a:prstGeom prst="rect">
            <a:avLst/>
          </a:prstGeom>
        </p:spPr>
      </p:pic>
    </p:spTree>
    <p:extLst>
      <p:ext uri="{BB962C8B-B14F-4D97-AF65-F5344CB8AC3E}">
        <p14:creationId xmlns:p14="http://schemas.microsoft.com/office/powerpoint/2010/main" val="5010389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lstStyle/>
              <a:p>
                <a:r>
                  <a:rPr lang="en-GB" dirty="0"/>
                  <a:t>If you train with a dataset of captioned images, the extra label could be used during the denoising part, to help the denoising model figure out what was the original image about.</a:t>
                </a:r>
              </a:p>
              <a:p>
                <a:r>
                  <a:rPr lang="en-GB" dirty="0"/>
                  <a:t>Encode these captions and use them during training of the denoising model in place of </a:t>
                </a:r>
                <a14:m>
                  <m:oMath xmlns:m="http://schemas.openxmlformats.org/officeDocument/2006/math">
                    <m:r>
                      <a:rPr lang="en-GB" i="1" dirty="0" smtClean="0">
                        <a:latin typeface="Cambria Math" panose="02040503050406030204" pitchFamily="18" charset="0"/>
                      </a:rPr>
                      <m:t>𝑡</m:t>
                    </m:r>
                  </m:oMath>
                </a14:m>
                <a:r>
                  <a:rPr lang="en-GB" dirty="0"/>
                  <a:t>.</a:t>
                </a:r>
              </a:p>
              <a:p>
                <a:r>
                  <a:rPr lang="en-GB" dirty="0"/>
                  <a:t>Helps to direct the denoising in right direction!</a:t>
                </a:r>
                <a:endParaRPr lang="en-SG" dirty="0"/>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471"/>
                </a:stretch>
              </a:blipFill>
            </p:spPr>
            <p:txBody>
              <a:bodyPr/>
              <a:lstStyle/>
              <a:p>
                <a:r>
                  <a:rPr lang="en-SG">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spTree>
    <p:extLst>
      <p:ext uri="{BB962C8B-B14F-4D97-AF65-F5344CB8AC3E}">
        <p14:creationId xmlns:p14="http://schemas.microsoft.com/office/powerpoint/2010/main" val="4186483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normAutofit/>
              </a:bodyPr>
              <a:lstStyle/>
              <a:p>
                <a:r>
                  <a:rPr lang="en-GB" dirty="0"/>
                  <a:t>Label </a:t>
                </a:r>
                <a14:m>
                  <m:oMath xmlns:m="http://schemas.openxmlformats.org/officeDocument/2006/math">
                    <m:acc>
                      <m:accPr>
                        <m:chr m:val="̂"/>
                        <m:ctrlPr>
                          <a:rPr lang="en-SG" i="1" dirty="0">
                            <a:latin typeface="Cambria Math" panose="02040503050406030204" pitchFamily="18" charset="0"/>
                          </a:rPr>
                        </m:ctrlPr>
                      </m:accPr>
                      <m:e>
                        <m:r>
                          <a:rPr lang="en-GB" i="1" dirty="0">
                            <a:latin typeface="Cambria Math" panose="02040503050406030204" pitchFamily="18" charset="0"/>
                          </a:rPr>
                          <m:t>𝑧</m:t>
                        </m:r>
                      </m:e>
                    </m:acc>
                    <m:r>
                      <a:rPr lang="en-GB" i="1" dirty="0">
                        <a:latin typeface="Cambria Math" panose="02040503050406030204" pitchFamily="18" charset="0"/>
                      </a:rPr>
                      <m:t> </m:t>
                    </m:r>
                  </m:oMath>
                </a14:m>
                <a:r>
                  <a:rPr lang="en-GB" dirty="0"/>
                  <a:t>could be the class of the MNSIT image, or the embedding of a text caption.</a:t>
                </a:r>
              </a:p>
              <a:p>
                <a:r>
                  <a:rPr lang="en-GB" dirty="0"/>
                  <a:t>During testing, use pure noise as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𝑁</m:t>
                        </m:r>
                      </m:sub>
                    </m:sSub>
                  </m:oMath>
                </a14:m>
                <a:r>
                  <a:rPr lang="en-SG" dirty="0"/>
                  <a:t> and ask the user for a caption of their choice that will be compressed as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a:t>
                </a:r>
              </a:p>
              <a:p>
                <a:r>
                  <a:rPr lang="en-SG" dirty="0"/>
                  <a:t>Use your denoiser many times in a row and obtain an image matching the caption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 starting from pure noise?!</a:t>
                </a:r>
              </a:p>
            </p:txBody>
          </p:sp>
        </mc:Choice>
        <mc:Fallback>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647"/>
                </a:stretch>
              </a:blipFill>
            </p:spPr>
            <p:txBody>
              <a:bodyPr/>
              <a:lstStyle/>
              <a:p>
                <a:r>
                  <a:rPr lang="en-GB">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spTree>
    <p:extLst>
      <p:ext uri="{BB962C8B-B14F-4D97-AF65-F5344CB8AC3E}">
        <p14:creationId xmlns:p14="http://schemas.microsoft.com/office/powerpoint/2010/main" val="15496442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lstStyle/>
              <a:p>
                <a:r>
                  <a:rPr lang="en-GB" dirty="0"/>
                  <a:t>Label </a:t>
                </a:r>
                <a14:m>
                  <m:oMath xmlns:m="http://schemas.openxmlformats.org/officeDocument/2006/math">
                    <m:acc>
                      <m:accPr>
                        <m:chr m:val="̂"/>
                        <m:ctrlPr>
                          <a:rPr lang="en-SG" i="1" dirty="0">
                            <a:latin typeface="Cambria Math" panose="02040503050406030204" pitchFamily="18" charset="0"/>
                          </a:rPr>
                        </m:ctrlPr>
                      </m:accPr>
                      <m:e>
                        <m:r>
                          <a:rPr lang="en-GB" i="1" dirty="0">
                            <a:latin typeface="Cambria Math" panose="02040503050406030204" pitchFamily="18" charset="0"/>
                          </a:rPr>
                          <m:t>𝑧</m:t>
                        </m:r>
                      </m:e>
                    </m:acc>
                    <m:r>
                      <a:rPr lang="en-GB" i="1" dirty="0">
                        <a:latin typeface="Cambria Math" panose="02040503050406030204" pitchFamily="18" charset="0"/>
                      </a:rPr>
                      <m:t> </m:t>
                    </m:r>
                  </m:oMath>
                </a14:m>
                <a:r>
                  <a:rPr lang="en-GB" dirty="0"/>
                  <a:t>could be the class of the MNSIT image, or the embedding of a text caption.</a:t>
                </a:r>
              </a:p>
              <a:p>
                <a:r>
                  <a:rPr lang="en-GB" dirty="0"/>
                  <a:t>During testing, use pure noise as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𝑁</m:t>
                        </m:r>
                      </m:sub>
                    </m:sSub>
                  </m:oMath>
                </a14:m>
                <a:r>
                  <a:rPr lang="en-SG" dirty="0"/>
                  <a:t> and ask the user for a caption of their choice that will be compressed as </a:t>
                </a:r>
                <a14:m>
                  <m:oMath xmlns:m="http://schemas.openxmlformats.org/officeDocument/2006/math">
                    <m:acc>
                      <m:accPr>
                        <m:chr m:val="̂"/>
                        <m:ctrlPr>
                          <a:rPr lang="en-SG" i="1" dirty="0">
                            <a:latin typeface="Cambria Math" panose="02040503050406030204" pitchFamily="18" charset="0"/>
                          </a:rPr>
                        </m:ctrlPr>
                      </m:accPr>
                      <m:e>
                        <m:r>
                          <a:rPr lang="en-GB" i="1" dirty="0">
                            <a:latin typeface="Cambria Math" panose="02040503050406030204" pitchFamily="18" charset="0"/>
                          </a:rPr>
                          <m:t>𝑧</m:t>
                        </m:r>
                      </m:e>
                    </m:acc>
                  </m:oMath>
                </a14:m>
                <a:r>
                  <a:rPr lang="en-SG" dirty="0"/>
                  <a:t>.</a:t>
                </a:r>
              </a:p>
              <a:p>
                <a:r>
                  <a:rPr lang="en-SG" dirty="0"/>
                  <a:t>Use your denoiser many times in a row and obtain an image matching the caption </a:t>
                </a:r>
                <a14:m>
                  <m:oMath xmlns:m="http://schemas.openxmlformats.org/officeDocument/2006/math">
                    <m:acc>
                      <m:accPr>
                        <m:chr m:val="̂"/>
                        <m:ctrlPr>
                          <a:rPr lang="en-SG" i="1" dirty="0">
                            <a:latin typeface="Cambria Math" panose="02040503050406030204" pitchFamily="18" charset="0"/>
                          </a:rPr>
                        </m:ctrlPr>
                      </m:accPr>
                      <m:e>
                        <m:r>
                          <a:rPr lang="en-GB" i="1" dirty="0">
                            <a:latin typeface="Cambria Math" panose="02040503050406030204" pitchFamily="18" charset="0"/>
                          </a:rPr>
                          <m:t>𝑧</m:t>
                        </m:r>
                      </m:e>
                    </m:acc>
                  </m:oMath>
                </a14:m>
                <a:r>
                  <a:rPr lang="en-SG" dirty="0"/>
                  <a:t> starting from pure noise?!</a:t>
                </a:r>
              </a:p>
            </p:txBody>
          </p:sp>
        </mc:Choice>
        <mc:Fallback>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647"/>
                </a:stretch>
              </a:blipFill>
            </p:spPr>
            <p:txBody>
              <a:bodyPr/>
              <a:lstStyle/>
              <a:p>
                <a:r>
                  <a:rPr lang="en-GB">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pic>
        <p:nvPicPr>
          <p:cNvPr id="5" name="Picture 4" descr="Graphical user interface, website&#10;&#10;Description automatically generated">
            <a:extLst>
              <a:ext uri="{FF2B5EF4-FFF2-40B4-BE49-F238E27FC236}">
                <a16:creationId xmlns:a16="http://schemas.microsoft.com/office/drawing/2014/main" id="{A763A4DA-5236-4FC7-59A7-4672B0E2EF46}"/>
              </a:ext>
            </a:extLst>
          </p:cNvPr>
          <p:cNvPicPr>
            <a:picLocks noChangeAspect="1"/>
          </p:cNvPicPr>
          <p:nvPr/>
        </p:nvPicPr>
        <p:blipFill rotWithShape="1">
          <a:blip r:embed="rId5">
            <a:extLst>
              <a:ext uri="{28A0092B-C50C-407E-A947-70E740481C1C}">
                <a14:useLocalDpi xmlns:a14="http://schemas.microsoft.com/office/drawing/2010/main" val="0"/>
              </a:ext>
            </a:extLst>
          </a:blip>
          <a:srcRect l="15321" t="1244" r="21218"/>
          <a:stretch/>
        </p:blipFill>
        <p:spPr>
          <a:xfrm>
            <a:off x="2311020" y="186041"/>
            <a:ext cx="7417559" cy="64928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141114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1575-1CB3-CE7D-CA62-D6651262F120}"/>
              </a:ext>
            </a:extLst>
          </p:cNvPr>
          <p:cNvSpPr>
            <a:spLocks noGrp="1"/>
          </p:cNvSpPr>
          <p:nvPr>
            <p:ph type="title"/>
          </p:nvPr>
        </p:nvSpPr>
        <p:spPr/>
        <p:txBody>
          <a:bodyPr/>
          <a:lstStyle/>
          <a:p>
            <a:r>
              <a:rPr lang="en-GB" dirty="0"/>
              <a:t>Diffusion: a good entry point to continue your study of generative models</a:t>
            </a:r>
            <a:endParaRPr lang="en-SG" dirty="0"/>
          </a:p>
        </p:txBody>
      </p:sp>
      <p:sp>
        <p:nvSpPr>
          <p:cNvPr id="5" name="Content Placeholder 4">
            <a:extLst>
              <a:ext uri="{FF2B5EF4-FFF2-40B4-BE49-F238E27FC236}">
                <a16:creationId xmlns:a16="http://schemas.microsoft.com/office/drawing/2014/main" id="{8E30F55E-1A79-04AD-F506-A1A087EFF9DC}"/>
              </a:ext>
            </a:extLst>
          </p:cNvPr>
          <p:cNvSpPr>
            <a:spLocks noGrp="1"/>
          </p:cNvSpPr>
          <p:nvPr>
            <p:ph idx="1"/>
          </p:nvPr>
        </p:nvSpPr>
        <p:spPr>
          <a:xfrm>
            <a:off x="838200" y="1825624"/>
            <a:ext cx="10515600" cy="5032375"/>
          </a:xfrm>
        </p:spPr>
        <p:txBody>
          <a:bodyPr>
            <a:normAutofit/>
          </a:bodyPr>
          <a:lstStyle/>
          <a:p>
            <a:pPr marL="0" indent="0">
              <a:buNone/>
            </a:pPr>
            <a:r>
              <a:rPr lang="en-GB" b="1" dirty="0"/>
              <a:t>What is “stable” diffusion then? </a:t>
            </a:r>
            <a:r>
              <a:rPr lang="en-GB" dirty="0"/>
              <a:t>The "stable" part of </a:t>
            </a:r>
            <a:r>
              <a:rPr lang="en-GB" b="1" dirty="0"/>
              <a:t>stable diffusion</a:t>
            </a:r>
            <a:r>
              <a:rPr lang="en-GB" dirty="0"/>
              <a:t> comes from optimizations that make the model more efficient and stable, particularly for large-scale text-to-image generation tasks.</a:t>
            </a:r>
          </a:p>
          <a:p>
            <a:r>
              <a:rPr lang="en-GB" dirty="0"/>
              <a:t>While it would be impossible to explain the issues and stable diffusion in two minutes, know that it achieves this using </a:t>
            </a:r>
            <a:r>
              <a:rPr lang="en-GB" b="1" dirty="0"/>
              <a:t>latent diffusion</a:t>
            </a:r>
            <a:r>
              <a:rPr lang="en-GB" dirty="0"/>
              <a:t>, a key innovation.</a:t>
            </a:r>
          </a:p>
          <a:p>
            <a:r>
              <a:rPr lang="en-GB" b="1" dirty="0"/>
              <a:t>Normal Diffusion Models: </a:t>
            </a:r>
            <a:r>
              <a:rPr lang="en-GB" dirty="0"/>
              <a:t>Operate directly in pixel space, which can be computationally expensive and slow for high-resolution images.</a:t>
            </a:r>
          </a:p>
          <a:p>
            <a:r>
              <a:rPr lang="en-GB" b="1" dirty="0"/>
              <a:t>Stable Diffusion: </a:t>
            </a:r>
            <a:r>
              <a:rPr lang="en-GB" dirty="0"/>
              <a:t>Operates in a latent space (a compressed representation of the image), significantly reducing computational costs and making the process faster and more efficient.</a:t>
            </a:r>
          </a:p>
        </p:txBody>
      </p:sp>
    </p:spTree>
    <p:extLst>
      <p:ext uri="{BB962C8B-B14F-4D97-AF65-F5344CB8AC3E}">
        <p14:creationId xmlns:p14="http://schemas.microsoft.com/office/powerpoint/2010/main" val="3364526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4FD9-198F-0AE8-CF76-80E50C0BDAC1}"/>
              </a:ext>
            </a:extLst>
          </p:cNvPr>
          <p:cNvSpPr>
            <a:spLocks noGrp="1"/>
          </p:cNvSpPr>
          <p:nvPr>
            <p:ph type="title"/>
          </p:nvPr>
        </p:nvSpPr>
        <p:spPr/>
        <p:txBody>
          <a:bodyPr/>
          <a:lstStyle/>
          <a:p>
            <a:r>
              <a:rPr lang="en-GB" dirty="0"/>
              <a:t>Diffusion models as SDEs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8DD4B8-2D42-0F82-2468-751C67E0A463}"/>
                  </a:ext>
                </a:extLst>
              </p:cNvPr>
              <p:cNvSpPr>
                <a:spLocks noGrp="1"/>
              </p:cNvSpPr>
              <p:nvPr>
                <p:ph idx="1"/>
              </p:nvPr>
            </p:nvSpPr>
            <p:spPr>
              <a:xfrm>
                <a:off x="838200" y="1825624"/>
                <a:ext cx="10515600" cy="5032375"/>
              </a:xfrm>
            </p:spPr>
            <p:txBody>
              <a:bodyPr>
                <a:normAutofit/>
              </a:bodyPr>
              <a:lstStyle/>
              <a:p>
                <a:pPr marL="0" indent="0">
                  <a:buNone/>
                </a:pPr>
                <a:r>
                  <a:rPr lang="en-GB" dirty="0"/>
                  <a:t>Mathematically, a </a:t>
                </a:r>
                <a:r>
                  <a:rPr lang="en-GB" b="1" dirty="0"/>
                  <a:t>diffusion model can be represented as an SDE</a:t>
                </a:r>
                <a:r>
                  <a:rPr lang="en-GB" dirty="0"/>
                  <a:t>:</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i="1" dirty="0" smtClean="0">
                          <a:latin typeface="Cambria Math" panose="02040503050406030204" pitchFamily="18" charset="0"/>
                        </a:rPr>
                        <m:t>= </m:t>
                      </m:r>
                      <m:r>
                        <a:rPr lang="en-GB" i="1" dirty="0" smtClean="0">
                          <a:latin typeface="Cambria Math" panose="02040503050406030204" pitchFamily="18" charset="0"/>
                        </a:rPr>
                        <m:t>𝑎</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i="1" dirty="0" smtClean="0">
                              <a:latin typeface="Cambria Math" panose="02040503050406030204" pitchFamily="18" charset="0"/>
                            </a:rPr>
                            <m:t>, </m:t>
                          </m:r>
                          <m:r>
                            <a:rPr lang="en-GB" i="1" dirty="0" smtClean="0">
                              <a:latin typeface="Cambria Math" panose="02040503050406030204" pitchFamily="18" charset="0"/>
                            </a:rPr>
                            <m:t>𝑡</m:t>
                          </m:r>
                        </m:e>
                      </m:d>
                      <m:r>
                        <a:rPr lang="en-GB" i="1" dirty="0" smtClean="0">
                          <a:latin typeface="Cambria Math" panose="02040503050406030204" pitchFamily="18" charset="0"/>
                        </a:rPr>
                        <m:t>𝑑𝑡</m:t>
                      </m:r>
                      <m:r>
                        <a:rPr lang="en-GB" i="1" dirty="0" smtClean="0">
                          <a:latin typeface="Cambria Math" panose="02040503050406030204" pitchFamily="18" charset="0"/>
                        </a:rPr>
                        <m:t> + </m:t>
                      </m:r>
                      <m:r>
                        <a:rPr lang="en-GB" i="1" dirty="0" smtClean="0">
                          <a:latin typeface="Cambria Math" panose="02040503050406030204" pitchFamily="18" charset="0"/>
                        </a:rPr>
                        <m:t>𝑏</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i="1" dirty="0" smtClean="0">
                              <a:latin typeface="Cambria Math" panose="02040503050406030204" pitchFamily="18" charset="0"/>
                            </a:rPr>
                            <m:t>, </m:t>
                          </m:r>
                          <m:r>
                            <a:rPr lang="en-GB" i="1" dirty="0" smtClean="0">
                              <a:latin typeface="Cambria Math" panose="02040503050406030204" pitchFamily="18" charset="0"/>
                            </a:rPr>
                            <m:t>𝑡</m:t>
                          </m:r>
                        </m:e>
                      </m:d>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𝑡</m:t>
                          </m:r>
                          <m:r>
                            <a:rPr lang="en-GB" b="0" i="1" dirty="0" smtClean="0">
                              <a:latin typeface="Cambria Math" panose="02040503050406030204" pitchFamily="18" charset="0"/>
                            </a:rPr>
                            <m:t>=0</m:t>
                          </m:r>
                        </m:e>
                      </m:d>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0</m:t>
                          </m:r>
                        </m:sub>
                      </m:sSub>
                    </m:oMath>
                  </m:oMathPara>
                </a14:m>
                <a:endParaRPr lang="en-GB" dirty="0"/>
              </a:p>
              <a:p>
                <a:pPr marL="0" indent="0">
                  <a:buNone/>
                </a:pPr>
                <a:r>
                  <a:rPr lang="en-GB" dirty="0"/>
                  <a:t>Where,</a:t>
                </a:r>
                <a14:m>
                  <m:oMath xmlns:m="http://schemas.openxmlformats.org/officeDocument/2006/math">
                    <m:r>
                      <a:rPr lang="en-GB" i="1" dirty="0" smtClean="0">
                        <a:latin typeface="Cambria Math" panose="02040503050406030204" pitchFamily="18" charset="0"/>
                      </a:rPr>
                      <m:t> </m:t>
                    </m:r>
                  </m:oMath>
                </a14:m>
                <a:endParaRPr lang="en-GB" i="1" dirty="0">
                  <a:latin typeface="Cambria Math" panose="02040503050406030204" pitchFamily="18" charset="0"/>
                </a:endParaRPr>
              </a:p>
              <a:p>
                <a14:m>
                  <m:oMath xmlns:m="http://schemas.openxmlformats.org/officeDocument/2006/math">
                    <m:r>
                      <a:rPr lang="en-GB" i="1" dirty="0">
                        <a:latin typeface="Cambria Math" panose="02040503050406030204" pitchFamily="18" charset="0"/>
                      </a:rPr>
                      <m:t>𝑥</m:t>
                    </m:r>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 </m:t>
                    </m:r>
                  </m:oMath>
                </a14:m>
                <a:r>
                  <a:rPr lang="en-GB" dirty="0"/>
                  <a:t>represents the </a:t>
                </a:r>
                <a:r>
                  <a:rPr lang="en-GB" b="1" dirty="0"/>
                  <a:t>state of the system at time </a:t>
                </a:r>
                <a14:m>
                  <m:oMath xmlns:m="http://schemas.openxmlformats.org/officeDocument/2006/math">
                    <m:r>
                      <a:rPr lang="en-GB" b="1" i="1" dirty="0" smtClean="0">
                        <a:latin typeface="Cambria Math" panose="02040503050406030204" pitchFamily="18" charset="0"/>
                      </a:rPr>
                      <m:t>𝒕</m:t>
                    </m:r>
                  </m:oMath>
                </a14:m>
                <a:r>
                  <a:rPr lang="en-GB" dirty="0"/>
                  <a:t>,</a:t>
                </a:r>
              </a:p>
              <a:p>
                <a14:m>
                  <m:oMath xmlns:m="http://schemas.openxmlformats.org/officeDocument/2006/math">
                    <m:r>
                      <a:rPr lang="en-GB" i="1" dirty="0" smtClean="0">
                        <a:latin typeface="Cambria Math" panose="02040503050406030204" pitchFamily="18" charset="0"/>
                      </a:rPr>
                      <m:t>𝑎</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t>
                </a:r>
                <a:r>
                  <a:rPr lang="en-GB" b="1" dirty="0"/>
                  <a:t>deterministic drift term</a:t>
                </a:r>
                <a:r>
                  <a:rPr lang="en-GB" dirty="0"/>
                  <a:t>,</a:t>
                </a:r>
              </a:p>
              <a:p>
                <a14:m>
                  <m:oMath xmlns:m="http://schemas.openxmlformats.org/officeDocument/2006/math">
                    <m:r>
                      <a:rPr lang="en-GB" i="1" dirty="0" smtClean="0">
                        <a:latin typeface="Cambria Math" panose="02040503050406030204" pitchFamily="18" charset="0"/>
                      </a:rPr>
                      <m:t>𝑏</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t>
                </a:r>
                <a:r>
                  <a:rPr lang="en-GB" b="1" dirty="0"/>
                  <a:t>stochastic diffusion term</a:t>
                </a:r>
                <a:r>
                  <a:rPr lang="en-GB" dirty="0"/>
                  <a:t>,</a:t>
                </a:r>
              </a:p>
              <a:p>
                <a:r>
                  <a:rPr lang="en-GB" dirty="0"/>
                  <a:t>and </a:t>
                </a:r>
                <a14:m>
                  <m:oMath xmlns:m="http://schemas.openxmlformats.org/officeDocument/2006/math">
                    <m:r>
                      <a:rPr lang="en-GB" i="1" dirty="0" smtClean="0">
                        <a:latin typeface="Cambria Math" panose="02040503050406030204" pitchFamily="18" charset="0"/>
                      </a:rPr>
                      <m:t>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t>
                </a:r>
                <a:r>
                  <a:rPr lang="en-GB" b="1" dirty="0"/>
                  <a:t>Wiener process</a:t>
                </a:r>
                <a:r>
                  <a:rPr lang="en-GB" dirty="0"/>
                  <a:t>.</a:t>
                </a:r>
              </a:p>
              <a:p>
                <a:pPr marL="0" indent="0">
                  <a:buNone/>
                </a:pPr>
                <a:r>
                  <a:rPr lang="en-GB" dirty="0"/>
                  <a:t>The drift term governs the deterministic part of the system's dynamics, while the diffusion term introduces randomness into the system's evolution.</a:t>
                </a:r>
                <a:endParaRPr lang="en-SG" dirty="0"/>
              </a:p>
            </p:txBody>
          </p:sp>
        </mc:Choice>
        <mc:Fallback xmlns="">
          <p:sp>
            <p:nvSpPr>
              <p:cNvPr id="3" name="Content Placeholder 2">
                <a:extLst>
                  <a:ext uri="{FF2B5EF4-FFF2-40B4-BE49-F238E27FC236}">
                    <a16:creationId xmlns:a16="http://schemas.microsoft.com/office/drawing/2014/main" id="{9E8DD4B8-2D42-0F82-2468-751C67E0A46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928"/>
                </a:stretch>
              </a:blipFill>
            </p:spPr>
            <p:txBody>
              <a:bodyPr/>
              <a:lstStyle/>
              <a:p>
                <a:r>
                  <a:rPr lang="en-SG">
                    <a:noFill/>
                  </a:rPr>
                  <a:t> </a:t>
                </a:r>
              </a:p>
            </p:txBody>
          </p:sp>
        </mc:Fallback>
      </mc:AlternateContent>
    </p:spTree>
    <p:extLst>
      <p:ext uri="{BB962C8B-B14F-4D97-AF65-F5344CB8AC3E}">
        <p14:creationId xmlns:p14="http://schemas.microsoft.com/office/powerpoint/2010/main" val="3651028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04409-AAD7-4235-7B2A-B3C2851DFA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6D4458-94EA-9B56-C73C-B7ACC084EE33}"/>
              </a:ext>
            </a:extLst>
          </p:cNvPr>
          <p:cNvSpPr>
            <a:spLocks noGrp="1"/>
          </p:cNvSpPr>
          <p:nvPr>
            <p:ph type="title"/>
          </p:nvPr>
        </p:nvSpPr>
        <p:spPr/>
        <p:txBody>
          <a:bodyPr/>
          <a:lstStyle/>
          <a:p>
            <a:r>
              <a:rPr lang="en-GB" dirty="0"/>
              <a:t>Diffusion: a good entry point to continue your study of generative models</a:t>
            </a:r>
            <a:endParaRPr lang="en-SG" dirty="0"/>
          </a:p>
        </p:txBody>
      </p:sp>
      <p:sp>
        <p:nvSpPr>
          <p:cNvPr id="5" name="Content Placeholder 4">
            <a:extLst>
              <a:ext uri="{FF2B5EF4-FFF2-40B4-BE49-F238E27FC236}">
                <a16:creationId xmlns:a16="http://schemas.microsoft.com/office/drawing/2014/main" id="{6DFEE6E6-0289-03EE-84B1-820B73DABDEF}"/>
              </a:ext>
            </a:extLst>
          </p:cNvPr>
          <p:cNvSpPr>
            <a:spLocks noGrp="1"/>
          </p:cNvSpPr>
          <p:nvPr>
            <p:ph idx="1"/>
          </p:nvPr>
        </p:nvSpPr>
        <p:spPr>
          <a:xfrm>
            <a:off x="838200" y="1825624"/>
            <a:ext cx="10515600" cy="5032375"/>
          </a:xfrm>
        </p:spPr>
        <p:txBody>
          <a:bodyPr>
            <a:normAutofit/>
          </a:bodyPr>
          <a:lstStyle/>
          <a:p>
            <a:pPr marL="0" indent="0">
              <a:buNone/>
            </a:pPr>
            <a:r>
              <a:rPr lang="en-GB" b="1" dirty="0">
                <a:solidFill>
                  <a:schemeClr val="bg1">
                    <a:lumMod val="65000"/>
                  </a:schemeClr>
                </a:solidFill>
              </a:rPr>
              <a:t>What is “stable” diffusion then? </a:t>
            </a:r>
            <a:r>
              <a:rPr lang="en-GB" dirty="0">
                <a:solidFill>
                  <a:schemeClr val="bg1">
                    <a:lumMod val="65000"/>
                  </a:schemeClr>
                </a:solidFill>
              </a:rPr>
              <a:t>The "stable" part of </a:t>
            </a:r>
            <a:r>
              <a:rPr lang="en-GB" b="1" dirty="0">
                <a:solidFill>
                  <a:schemeClr val="bg1">
                    <a:lumMod val="65000"/>
                  </a:schemeClr>
                </a:solidFill>
              </a:rPr>
              <a:t>stable diffusion</a:t>
            </a:r>
            <a:r>
              <a:rPr lang="en-GB" dirty="0">
                <a:solidFill>
                  <a:schemeClr val="bg1">
                    <a:lumMod val="65000"/>
                  </a:schemeClr>
                </a:solidFill>
              </a:rPr>
              <a:t> comes from optimizations that make the model more efficient and stable, particularly for large-scale text-to-image generation tasks.</a:t>
            </a:r>
          </a:p>
          <a:p>
            <a:r>
              <a:rPr lang="en-GB" dirty="0">
                <a:solidFill>
                  <a:schemeClr val="bg1">
                    <a:lumMod val="65000"/>
                  </a:schemeClr>
                </a:solidFill>
              </a:rPr>
              <a:t>While it would be impossible to explain the issues and stable diffusion in two minutes, know that it achieves this using </a:t>
            </a:r>
            <a:r>
              <a:rPr lang="en-GB" b="1" dirty="0">
                <a:solidFill>
                  <a:schemeClr val="bg1">
                    <a:lumMod val="65000"/>
                  </a:schemeClr>
                </a:solidFill>
              </a:rPr>
              <a:t>latent diffusion</a:t>
            </a:r>
            <a:r>
              <a:rPr lang="en-GB" dirty="0">
                <a:solidFill>
                  <a:schemeClr val="bg1">
                    <a:lumMod val="65000"/>
                  </a:schemeClr>
                </a:solidFill>
              </a:rPr>
              <a:t>, a key innovation.</a:t>
            </a:r>
          </a:p>
          <a:p>
            <a:r>
              <a:rPr lang="en-GB" b="1" dirty="0">
                <a:solidFill>
                  <a:schemeClr val="bg1">
                    <a:lumMod val="65000"/>
                  </a:schemeClr>
                </a:solidFill>
              </a:rPr>
              <a:t>Normal Diffusion Models: </a:t>
            </a:r>
            <a:r>
              <a:rPr lang="en-GB" dirty="0">
                <a:solidFill>
                  <a:schemeClr val="bg1">
                    <a:lumMod val="65000"/>
                  </a:schemeClr>
                </a:solidFill>
              </a:rPr>
              <a:t>Operate directly in pixel space, which can be computationally expensive and slow for high-resolution images.</a:t>
            </a:r>
          </a:p>
          <a:p>
            <a:r>
              <a:rPr lang="en-GB" b="1" dirty="0">
                <a:solidFill>
                  <a:schemeClr val="bg1">
                    <a:lumMod val="65000"/>
                  </a:schemeClr>
                </a:solidFill>
              </a:rPr>
              <a:t>Stable Diffusion: </a:t>
            </a:r>
            <a:r>
              <a:rPr lang="en-GB" dirty="0">
                <a:solidFill>
                  <a:schemeClr val="bg1">
                    <a:lumMod val="65000"/>
                  </a:schemeClr>
                </a:solidFill>
              </a:rPr>
              <a:t>Operates in a latent space (a compressed representation of the image), significantly reducing computational costs and making the process faster and more efficient.</a:t>
            </a:r>
          </a:p>
        </p:txBody>
      </p:sp>
      <p:sp>
        <p:nvSpPr>
          <p:cNvPr id="4" name="TextBox 3">
            <a:extLst>
              <a:ext uri="{FF2B5EF4-FFF2-40B4-BE49-F238E27FC236}">
                <a16:creationId xmlns:a16="http://schemas.microsoft.com/office/drawing/2014/main" id="{C2FB9CC1-C877-9491-96EC-53E69EDE7080}"/>
              </a:ext>
            </a:extLst>
          </p:cNvPr>
          <p:cNvSpPr txBox="1"/>
          <p:nvPr/>
        </p:nvSpPr>
        <p:spPr>
          <a:xfrm rot="20178490">
            <a:off x="2828798" y="2073376"/>
            <a:ext cx="6647950" cy="4154984"/>
          </a:xfrm>
          <a:prstGeom prst="rect">
            <a:avLst/>
          </a:prstGeom>
          <a:noFill/>
        </p:spPr>
        <p:txBody>
          <a:bodyPr wrap="square">
            <a:spAutoFit/>
          </a:bodyPr>
          <a:lstStyle/>
          <a:p>
            <a:pPr algn="ctr"/>
            <a:r>
              <a:rPr lang="en-GB" sz="6600" b="1" dirty="0">
                <a:ln w="22225">
                  <a:solidFill>
                    <a:schemeClr val="tx1"/>
                  </a:solidFill>
                  <a:prstDash val="solid"/>
                </a:ln>
                <a:solidFill>
                  <a:schemeClr val="accent1"/>
                </a:solidFill>
              </a:rPr>
              <a:t>Something for later in the Term 7 Computer Vision course?</a:t>
            </a:r>
            <a:endParaRPr lang="en-SG" sz="6600" b="1" dirty="0">
              <a:ln w="22225">
                <a:solidFill>
                  <a:schemeClr val="tx1"/>
                </a:solidFill>
                <a:prstDash val="solid"/>
              </a:ln>
              <a:solidFill>
                <a:schemeClr val="accent1"/>
              </a:solidFill>
            </a:endParaRPr>
          </a:p>
        </p:txBody>
      </p:sp>
    </p:spTree>
    <p:extLst>
      <p:ext uri="{BB962C8B-B14F-4D97-AF65-F5344CB8AC3E}">
        <p14:creationId xmlns:p14="http://schemas.microsoft.com/office/powerpoint/2010/main" val="4128250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1575-1CB3-CE7D-CA62-D6651262F120}"/>
              </a:ext>
            </a:extLst>
          </p:cNvPr>
          <p:cNvSpPr>
            <a:spLocks noGrp="1"/>
          </p:cNvSpPr>
          <p:nvPr>
            <p:ph type="title"/>
          </p:nvPr>
        </p:nvSpPr>
        <p:spPr/>
        <p:txBody>
          <a:bodyPr/>
          <a:lstStyle/>
          <a:p>
            <a:r>
              <a:rPr lang="en-GB" dirty="0"/>
              <a:t>Diffusion: a good entry point to continue your study of generative models</a:t>
            </a:r>
            <a:endParaRPr lang="en-SG" dirty="0"/>
          </a:p>
        </p:txBody>
      </p:sp>
      <p:sp>
        <p:nvSpPr>
          <p:cNvPr id="5" name="Content Placeholder 4">
            <a:extLst>
              <a:ext uri="{FF2B5EF4-FFF2-40B4-BE49-F238E27FC236}">
                <a16:creationId xmlns:a16="http://schemas.microsoft.com/office/drawing/2014/main" id="{8E30F55E-1A79-04AD-F506-A1A087EFF9DC}"/>
              </a:ext>
            </a:extLst>
          </p:cNvPr>
          <p:cNvSpPr>
            <a:spLocks noGrp="1"/>
          </p:cNvSpPr>
          <p:nvPr>
            <p:ph sz="half" idx="1"/>
          </p:nvPr>
        </p:nvSpPr>
        <p:spPr>
          <a:xfrm>
            <a:off x="838200" y="1825624"/>
            <a:ext cx="5029200" cy="5032375"/>
          </a:xfrm>
        </p:spPr>
        <p:txBody>
          <a:bodyPr>
            <a:normAutofit/>
          </a:bodyPr>
          <a:lstStyle/>
          <a:p>
            <a:r>
              <a:rPr lang="en-GB" dirty="0"/>
              <a:t>If you cannot wait for the </a:t>
            </a:r>
            <a:r>
              <a:rPr lang="en-GB" b="1" dirty="0"/>
              <a:t>Term 7 Computer Vision </a:t>
            </a:r>
            <a:r>
              <a:rPr lang="en-GB" dirty="0"/>
              <a:t>course…</a:t>
            </a:r>
          </a:p>
          <a:p>
            <a:r>
              <a:rPr lang="en-GB" dirty="0"/>
              <a:t>I guess, this course from </a:t>
            </a:r>
            <a:r>
              <a:rPr lang="en-GB" b="1" dirty="0">
                <a:solidFill>
                  <a:schemeClr val="accent2">
                    <a:lumMod val="50000"/>
                  </a:schemeClr>
                </a:solidFill>
              </a:rPr>
              <a:t>Jeremy Howard </a:t>
            </a:r>
            <a:r>
              <a:rPr lang="en-GB" b="1" dirty="0"/>
              <a:t>(</a:t>
            </a:r>
            <a:r>
              <a:rPr lang="en-GB" b="1" dirty="0">
                <a:solidFill>
                  <a:schemeClr val="accent2">
                    <a:lumMod val="50000"/>
                  </a:schemeClr>
                </a:solidFill>
              </a:rPr>
              <a:t>Fast.ai</a:t>
            </a:r>
            <a:r>
              <a:rPr lang="en-GB" b="1" dirty="0"/>
              <a:t>), </a:t>
            </a:r>
            <a:r>
              <a:rPr lang="en-GB" dirty="0"/>
              <a:t>one of the most important AI teachers out there, is probably very nice to take…</a:t>
            </a:r>
          </a:p>
          <a:p>
            <a:pPr marL="0" indent="0">
              <a:buNone/>
            </a:pPr>
            <a:r>
              <a:rPr lang="en-SG" dirty="0">
                <a:hlinkClick r:id="rId2"/>
              </a:rPr>
              <a:t>https://www.fast.ai/posts/part2-2023.html</a:t>
            </a:r>
            <a:r>
              <a:rPr lang="en-GB" dirty="0"/>
              <a:t> </a:t>
            </a:r>
            <a:endParaRPr lang="en-SG" dirty="0"/>
          </a:p>
        </p:txBody>
      </p:sp>
      <p:pic>
        <p:nvPicPr>
          <p:cNvPr id="6" name="Picture 5">
            <a:extLst>
              <a:ext uri="{FF2B5EF4-FFF2-40B4-BE49-F238E27FC236}">
                <a16:creationId xmlns:a16="http://schemas.microsoft.com/office/drawing/2014/main" id="{F1B475E2-3DF9-21EA-C179-D92B951DFA0C}"/>
              </a:ext>
            </a:extLst>
          </p:cNvPr>
          <p:cNvPicPr>
            <a:picLocks noChangeAspect="1"/>
          </p:cNvPicPr>
          <p:nvPr/>
        </p:nvPicPr>
        <p:blipFill>
          <a:blip r:embed="rId3"/>
          <a:stretch>
            <a:fillRect/>
          </a:stretch>
        </p:blipFill>
        <p:spPr>
          <a:xfrm>
            <a:off x="6172202" y="1825625"/>
            <a:ext cx="5936180" cy="4710420"/>
          </a:xfrm>
          <a:prstGeom prst="rect">
            <a:avLst/>
          </a:prstGeom>
        </p:spPr>
      </p:pic>
    </p:spTree>
    <p:extLst>
      <p:ext uri="{BB962C8B-B14F-4D97-AF65-F5344CB8AC3E}">
        <p14:creationId xmlns:p14="http://schemas.microsoft.com/office/powerpoint/2010/main" val="1055941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a:pPr>
            <a:r>
              <a:rPr lang="en-US" dirty="0"/>
              <a:t>What is a </a:t>
            </a:r>
            <a:r>
              <a:rPr lang="en-US" b="1" dirty="0"/>
              <a:t>Stochastic Differential Equation</a:t>
            </a:r>
            <a:r>
              <a:rPr lang="en-US" dirty="0"/>
              <a:t>?</a:t>
            </a:r>
          </a:p>
          <a:p>
            <a:pPr marL="514350" indent="-514350">
              <a:buFont typeface="+mj-lt"/>
              <a:buAutoNum type="arabicPeriod"/>
            </a:pPr>
            <a:r>
              <a:rPr lang="en-US" dirty="0"/>
              <a:t>What are </a:t>
            </a:r>
            <a:r>
              <a:rPr lang="en-US" b="1" dirty="0"/>
              <a:t>typical uses </a:t>
            </a:r>
            <a:r>
              <a:rPr lang="en-US" dirty="0"/>
              <a:t>of SDEs?</a:t>
            </a:r>
          </a:p>
          <a:p>
            <a:pPr marL="514350" indent="-514350">
              <a:buFont typeface="+mj-lt"/>
              <a:buAutoNum type="arabicPeriod"/>
            </a:pPr>
            <a:r>
              <a:rPr lang="en-US" dirty="0"/>
              <a:t>Can I </a:t>
            </a:r>
            <a:r>
              <a:rPr lang="en-US" b="1" dirty="0"/>
              <a:t>noise images progressively </a:t>
            </a:r>
            <a:r>
              <a:rPr lang="en-US" dirty="0"/>
              <a:t>using SDEs?</a:t>
            </a:r>
          </a:p>
          <a:p>
            <a:pPr marL="514350" indent="-514350">
              <a:buFont typeface="+mj-lt"/>
              <a:buAutoNum type="arabicPeriod"/>
            </a:pPr>
            <a:r>
              <a:rPr lang="en-US" dirty="0"/>
              <a:t>Can you train a denoising autoencoder model that removes SDE noise from images?</a:t>
            </a:r>
          </a:p>
          <a:p>
            <a:pPr marL="514350" indent="-514350">
              <a:buFont typeface="+mj-lt"/>
              <a:buAutoNum type="arabicPeriod"/>
            </a:pPr>
            <a:r>
              <a:rPr lang="en-US" dirty="0"/>
              <a:t>What is the </a:t>
            </a:r>
            <a:r>
              <a:rPr lang="en-US" b="1" dirty="0"/>
              <a:t>diffusion process </a:t>
            </a:r>
            <a:r>
              <a:rPr lang="en-US" dirty="0"/>
              <a:t>and how to use it to train </a:t>
            </a:r>
            <a:r>
              <a:rPr lang="en-US" b="1" dirty="0"/>
              <a:t>diffusion</a:t>
            </a:r>
            <a:r>
              <a:rPr lang="en-US" dirty="0"/>
              <a:t> </a:t>
            </a:r>
            <a:r>
              <a:rPr lang="en-US" b="1" dirty="0"/>
              <a:t>models</a:t>
            </a:r>
            <a:r>
              <a:rPr lang="en-US" dirty="0"/>
              <a:t>?</a:t>
            </a:r>
          </a:p>
          <a:p>
            <a:pPr marL="514350" indent="-514350">
              <a:buFont typeface="+mj-lt"/>
              <a:buAutoNum type="arabicPeriod"/>
            </a:pPr>
            <a:r>
              <a:rPr lang="en-US" dirty="0"/>
              <a:t>What are the architectures of DALL-E and </a:t>
            </a:r>
            <a:r>
              <a:rPr lang="en-US" dirty="0" err="1"/>
              <a:t>Midjourney</a:t>
            </a:r>
            <a:r>
              <a:rPr lang="en-US" dirty="0"/>
              <a:t> models?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GB" dirty="0"/>
          </a:p>
          <a:p>
            <a:pPr marL="0" indent="0">
              <a:buNone/>
            </a:pPr>
            <a:endParaRPr lang="en-US" dirty="0"/>
          </a:p>
        </p:txBody>
      </p:sp>
    </p:spTree>
    <p:extLst>
      <p:ext uri="{BB962C8B-B14F-4D97-AF65-F5344CB8AC3E}">
        <p14:creationId xmlns:p14="http://schemas.microsoft.com/office/powerpoint/2010/main" val="16075933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The one paper, usually cited for Diffusion models</a:t>
            </a:r>
            <a:br>
              <a:rPr lang="en-US" dirty="0"/>
            </a:br>
            <a:r>
              <a:rPr lang="en-US" dirty="0"/>
              <a:t>[Ho2020] J. </a:t>
            </a:r>
            <a:r>
              <a:rPr lang="en-SG" dirty="0"/>
              <a:t>Ho, X. Chen, A. Srinivas, Y. Duan, and  P. </a:t>
            </a:r>
            <a:r>
              <a:rPr lang="en-SG" dirty="0" err="1"/>
              <a:t>Abbeel</a:t>
            </a:r>
            <a:r>
              <a:rPr lang="en-SG" dirty="0"/>
              <a:t>, “Denoising diffusion probabilistic models. Advances in Neural Information Processing Systems”, 2020.</a:t>
            </a:r>
            <a:br>
              <a:rPr lang="en-SG" dirty="0"/>
            </a:br>
            <a:r>
              <a:rPr lang="en-SG" dirty="0">
                <a:hlinkClick r:id="rId2"/>
              </a:rPr>
              <a:t>https://arxiv.org/abs/2006.11239</a:t>
            </a:r>
            <a:br>
              <a:rPr lang="en-US" dirty="0"/>
            </a:br>
            <a:endParaRPr lang="en-US" dirty="0"/>
          </a:p>
          <a:p>
            <a:r>
              <a:rPr lang="en-SG"/>
              <a:t>[Dhariwal2021] P</a:t>
            </a:r>
            <a:r>
              <a:rPr lang="en-SG" dirty="0"/>
              <a:t>. </a:t>
            </a:r>
            <a:r>
              <a:rPr lang="en-SG" dirty="0" err="1"/>
              <a:t>Dhariwal</a:t>
            </a:r>
            <a:r>
              <a:rPr lang="en-SG" dirty="0"/>
              <a:t>, and A. Nichol, “Diffusion models beat GANs on ImageNet.”, 2021.</a:t>
            </a:r>
            <a:br>
              <a:rPr lang="en-SG" dirty="0"/>
            </a:br>
            <a:r>
              <a:rPr lang="en-SG" dirty="0">
                <a:hlinkClick r:id="rId3"/>
              </a:rPr>
              <a:t>https://arxiv.org/abs/2105.05233</a:t>
            </a:r>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first SDE: the Brownian motion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a:xfrm>
                <a:off x="838200" y="1825624"/>
                <a:ext cx="5181600" cy="5032375"/>
              </a:xfrm>
            </p:spPr>
            <p:txBody>
              <a:bodyPr>
                <a:normAutofit/>
              </a:bodyPr>
              <a:lstStyle/>
              <a:p>
                <a:pPr marL="0" indent="0">
                  <a:buNone/>
                </a:pPr>
                <a:r>
                  <a:rPr lang="en-GB" dirty="0"/>
                  <a:t>As a first example, let us consider one of the simplest SDEs: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m:t>
                      </m:r>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0</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r>
                  <a:rPr lang="en-SG" dirty="0"/>
                  <a:t>This SDE typically defines a random walk starting from 0 and the noise process is simply zero mean and variance </a:t>
                </a:r>
                <a14:m>
                  <m:oMath xmlns:m="http://schemas.openxmlformats.org/officeDocument/2006/math">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𝑡𝑖𝑚𝑒𝑠𝑡𝑒𝑝</m:t>
                        </m:r>
                      </m:e>
                    </m:rad>
                  </m:oMath>
                </a14:m>
                <a:r>
                  <a:rPr lang="en-SG" dirty="0"/>
                  <a:t>.</a:t>
                </a:r>
              </a:p>
              <a:p>
                <a:pPr marL="0" indent="0">
                  <a:buNone/>
                </a:pPr>
                <a:r>
                  <a:rPr lang="en-SG" dirty="0"/>
                  <a:t>Implemented as shown in Notebook 1 and on the right.</a:t>
                </a:r>
              </a:p>
            </p:txBody>
          </p:sp>
        </mc:Choice>
        <mc:Fallback xmlns="">
          <p:sp>
            <p:nvSpPr>
              <p:cNvPr id="4" name="Content Placeholder 3">
                <a:extLst>
                  <a:ext uri="{FF2B5EF4-FFF2-40B4-BE49-F238E27FC236}">
                    <a16:creationId xmlns:a16="http://schemas.microsoft.com/office/drawing/2014/main" id="{D0F3FD9E-611A-0513-DA24-01C1C2CC238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8" b="-847"/>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26E4133D-E5CA-1E2F-A36D-4E69259AA189}"/>
              </a:ext>
            </a:extLst>
          </p:cNvPr>
          <p:cNvPicPr>
            <a:picLocks noChangeAspect="1"/>
          </p:cNvPicPr>
          <p:nvPr/>
        </p:nvPicPr>
        <p:blipFill>
          <a:blip r:embed="rId3"/>
          <a:stretch>
            <a:fillRect/>
          </a:stretch>
        </p:blipFill>
        <p:spPr>
          <a:xfrm>
            <a:off x="6172202" y="1594339"/>
            <a:ext cx="5762655" cy="3195205"/>
          </a:xfrm>
          <a:prstGeom prst="rect">
            <a:avLst/>
          </a:prstGeom>
        </p:spPr>
      </p:pic>
    </p:spTree>
    <p:extLst>
      <p:ext uri="{BB962C8B-B14F-4D97-AF65-F5344CB8AC3E}">
        <p14:creationId xmlns:p14="http://schemas.microsoft.com/office/powerpoint/2010/main" val="1861777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first SDE: the Brownian motion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a:xfrm>
                <a:off x="838200" y="1825624"/>
                <a:ext cx="5181600" cy="5032375"/>
              </a:xfrm>
            </p:spPr>
            <p:txBody>
              <a:bodyPr>
                <a:normAutofit/>
              </a:bodyPr>
              <a:lstStyle/>
              <a:p>
                <a:pPr marL="0" indent="0">
                  <a:buNone/>
                </a:pPr>
                <a:r>
                  <a:rPr lang="en-GB" dirty="0"/>
                  <a:t>As a first example, let us consider one of the simplest SDEs: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m:t>
                      </m:r>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0</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r>
                  <a:rPr lang="en-SG" dirty="0"/>
                  <a:t>This SDE typically defines a random walk starting from 0 and the noise process is simply zero mean and variance </a:t>
                </a:r>
                <a14:m>
                  <m:oMath xmlns:m="http://schemas.openxmlformats.org/officeDocument/2006/math">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𝑡𝑖𝑚𝑒𝑠𝑡𝑒𝑝</m:t>
                        </m:r>
                      </m:e>
                    </m:rad>
                  </m:oMath>
                </a14:m>
                <a:r>
                  <a:rPr lang="en-SG" dirty="0"/>
                  <a:t>.</a:t>
                </a:r>
              </a:p>
              <a:p>
                <a:pPr marL="0" indent="0">
                  <a:buNone/>
                </a:pPr>
                <a:r>
                  <a:rPr lang="en-SG" dirty="0"/>
                  <a:t>Implemented as shown in Notebook 1 and on the right.</a:t>
                </a:r>
              </a:p>
            </p:txBody>
          </p:sp>
        </mc:Choice>
        <mc:Fallback xmlns="">
          <p:sp>
            <p:nvSpPr>
              <p:cNvPr id="4" name="Content Placeholder 3">
                <a:extLst>
                  <a:ext uri="{FF2B5EF4-FFF2-40B4-BE49-F238E27FC236}">
                    <a16:creationId xmlns:a16="http://schemas.microsoft.com/office/drawing/2014/main" id="{D0F3FD9E-611A-0513-DA24-01C1C2CC238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8" b="-847"/>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73FBD441-7699-FE55-A3B4-47365BA0A5CE}"/>
              </a:ext>
            </a:extLst>
          </p:cNvPr>
          <p:cNvPicPr>
            <a:picLocks noChangeAspect="1"/>
          </p:cNvPicPr>
          <p:nvPr/>
        </p:nvPicPr>
        <p:blipFill>
          <a:blip r:embed="rId3"/>
          <a:stretch>
            <a:fillRect/>
          </a:stretch>
        </p:blipFill>
        <p:spPr>
          <a:xfrm>
            <a:off x="6324606" y="2157377"/>
            <a:ext cx="5762654" cy="3620302"/>
          </a:xfrm>
          <a:prstGeom prst="rect">
            <a:avLst/>
          </a:prstGeom>
        </p:spPr>
      </p:pic>
    </p:spTree>
    <p:extLst>
      <p:ext uri="{BB962C8B-B14F-4D97-AF65-F5344CB8AC3E}">
        <p14:creationId xmlns:p14="http://schemas.microsoft.com/office/powerpoint/2010/main" val="2930095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second SDE with drift</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F3FD9E-611A-0513-DA24-01C1C2CC238C}"/>
                  </a:ext>
                </a:extLst>
              </p:cNvPr>
              <p:cNvSpPr>
                <a:spLocks noGrp="1"/>
              </p:cNvSpPr>
              <p:nvPr>
                <p:ph idx="1"/>
              </p:nvPr>
            </p:nvSpPr>
            <p:spPr/>
            <p:txBody>
              <a:bodyPr>
                <a:normAutofit/>
              </a:bodyPr>
              <a:lstStyle/>
              <a:p>
                <a:pPr marL="0" indent="0">
                  <a:buNone/>
                </a:pPr>
                <a:r>
                  <a:rPr lang="en-GB" dirty="0"/>
                  <a:t>As a second example, let us consider an SDE with drift: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=0.1</m:t>
                      </m:r>
                      <m:r>
                        <a:rPr lang="en-GB" b="0" i="1" dirty="0" smtClean="0">
                          <a:latin typeface="Cambria Math" panose="02040503050406030204" pitchFamily="18" charset="0"/>
                        </a:rPr>
                        <m:t>𝑥</m:t>
                      </m:r>
                      <m:r>
                        <a:rPr lang="en-GB" b="0" i="1" dirty="0" smtClean="0">
                          <a:latin typeface="Cambria Math" panose="02040503050406030204" pitchFamily="18" charset="0"/>
                        </a:rPr>
                        <m:t>(</m:t>
                      </m:r>
                      <m:r>
                        <a:rPr lang="en-GB" b="0" i="1" dirty="0" smtClean="0">
                          <a:latin typeface="Cambria Math" panose="02040503050406030204" pitchFamily="18" charset="0"/>
                        </a:rPr>
                        <m:t>𝑡</m:t>
                      </m:r>
                      <m:r>
                        <a:rPr lang="en-GB" b="0" i="1" dirty="0" smtClean="0">
                          <a:latin typeface="Cambria Math" panose="02040503050406030204" pitchFamily="18" charset="0"/>
                        </a:rPr>
                        <m:t>)</m:t>
                      </m:r>
                      <m:r>
                        <a:rPr lang="en-GB" i="1" dirty="0">
                          <a:latin typeface="Cambria Math" panose="02040503050406030204" pitchFamily="18" charset="0"/>
                        </a:rPr>
                        <m:t>𝑑𝑡</m:t>
                      </m:r>
                      <m:r>
                        <a:rPr lang="en-GB" b="0" i="1" dirty="0" smtClean="0">
                          <a:latin typeface="Cambria Math" panose="02040503050406030204" pitchFamily="18" charset="0"/>
                        </a:rPr>
                        <m:t>+</m:t>
                      </m:r>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0</m:t>
                          </m:r>
                        </m:e>
                      </m:d>
                      <m:r>
                        <a:rPr lang="en-GB" b="0" i="1" dirty="0" smtClean="0">
                          <a:latin typeface="Cambria Math" panose="02040503050406030204" pitchFamily="18" charset="0"/>
                        </a:rPr>
                        <m:t>=10</m:t>
                      </m:r>
                    </m:oMath>
                  </m:oMathPara>
                </a14:m>
                <a:endParaRPr lang="en-SG" dirty="0"/>
              </a:p>
              <a:p>
                <a:pPr marL="0" indent="0">
                  <a:buNone/>
                </a:pPr>
                <a:endParaRPr lang="en-SG" dirty="0"/>
              </a:p>
              <a:p>
                <a:pPr marL="0" indent="0">
                  <a:buNone/>
                </a:pPr>
                <a:r>
                  <a:rPr lang="en-SG" dirty="0"/>
                  <a:t>The drift function here is </a:t>
                </a:r>
                <a14:m>
                  <m:oMath xmlns:m="http://schemas.openxmlformats.org/officeDocument/2006/math">
                    <m:r>
                      <a:rPr lang="en-SG" i="0" dirty="0" smtClean="0">
                        <a:latin typeface="Cambria Math" panose="02040503050406030204" pitchFamily="18" charset="0"/>
                      </a:rPr>
                      <m:t>0.1</m:t>
                    </m:r>
                    <m:r>
                      <a:rPr lang="en-SG" i="1" dirty="0" smtClean="0">
                        <a:latin typeface="Cambria Math" panose="02040503050406030204" pitchFamily="18" charset="0"/>
                      </a:rPr>
                      <m:t>𝑥</m:t>
                    </m:r>
                    <m:r>
                      <a:rPr lang="en-SG" i="1" dirty="0" smtClean="0">
                        <a:latin typeface="Cambria Math" panose="02040503050406030204" pitchFamily="18" charset="0"/>
                      </a:rPr>
                      <m:t>(</m:t>
                    </m:r>
                    <m:r>
                      <a:rPr lang="en-SG" i="1" dirty="0" smtClean="0">
                        <a:latin typeface="Cambria Math" panose="02040503050406030204" pitchFamily="18" charset="0"/>
                      </a:rPr>
                      <m:t>𝑡</m:t>
                    </m:r>
                    <m:r>
                      <a:rPr lang="en-SG" i="1" dirty="0" smtClean="0">
                        <a:latin typeface="Cambria Math" panose="02040503050406030204" pitchFamily="18" charset="0"/>
                      </a:rPr>
                      <m:t>)</m:t>
                    </m:r>
                  </m:oMath>
                </a14:m>
                <a:r>
                  <a:rPr lang="en-SG" dirty="0"/>
                  <a:t>, adding deterministically </a:t>
                </a:r>
                <a14:m>
                  <m:oMath xmlns:m="http://schemas.openxmlformats.org/officeDocument/2006/math">
                    <m:r>
                      <a:rPr lang="en-SG" i="1" dirty="0" smtClean="0">
                        <a:latin typeface="Cambria Math" panose="02040503050406030204" pitchFamily="18" charset="0"/>
                      </a:rPr>
                      <m:t>~10% </m:t>
                    </m:r>
                  </m:oMath>
                </a14:m>
                <a:r>
                  <a:rPr lang="en-SG" dirty="0"/>
                  <a:t>to the current value of </a:t>
                </a:r>
                <a14:m>
                  <m:oMath xmlns:m="http://schemas.openxmlformats.org/officeDocument/2006/math">
                    <m:r>
                      <a:rPr lang="en-SG" i="1" dirty="0" smtClean="0">
                        <a:latin typeface="Cambria Math" panose="02040503050406030204" pitchFamily="18" charset="0"/>
                      </a:rPr>
                      <m:t>𝑥</m:t>
                    </m:r>
                    <m:r>
                      <a:rPr lang="en-SG" i="1" dirty="0" smtClean="0">
                        <a:latin typeface="Cambria Math" panose="02040503050406030204" pitchFamily="18" charset="0"/>
                      </a:rPr>
                      <m:t>(</m:t>
                    </m:r>
                    <m:r>
                      <a:rPr lang="en-SG" i="1" dirty="0" smtClean="0">
                        <a:latin typeface="Cambria Math" panose="02040503050406030204" pitchFamily="18" charset="0"/>
                      </a:rPr>
                      <m:t>𝑡</m:t>
                    </m:r>
                    <m:r>
                      <a:rPr lang="en-SG" i="1" dirty="0" smtClean="0">
                        <a:latin typeface="Cambria Math" panose="02040503050406030204" pitchFamily="18" charset="0"/>
                      </a:rPr>
                      <m:t>) </m:t>
                    </m:r>
                  </m:oMath>
                </a14:m>
                <a:r>
                  <a:rPr lang="en-SG" dirty="0"/>
                  <a:t>for each unit of time </a:t>
                </a:r>
                <a14:m>
                  <m:oMath xmlns:m="http://schemas.openxmlformats.org/officeDocument/2006/math">
                    <m:r>
                      <a:rPr lang="en-SG" i="1" dirty="0" smtClean="0">
                        <a:latin typeface="Cambria Math" panose="02040503050406030204" pitchFamily="18" charset="0"/>
                      </a:rPr>
                      <m:t>𝑡</m:t>
                    </m:r>
                  </m:oMath>
                </a14:m>
                <a:r>
                  <a:rPr lang="en-SG" dirty="0"/>
                  <a:t>.</a:t>
                </a:r>
              </a:p>
            </p:txBody>
          </p:sp>
        </mc:Choice>
        <mc:Fallback xmlns="">
          <p:sp>
            <p:nvSpPr>
              <p:cNvPr id="4" name="Content Placeholder 3">
                <a:extLst>
                  <a:ext uri="{FF2B5EF4-FFF2-40B4-BE49-F238E27FC236}">
                    <a16:creationId xmlns:a16="http://schemas.microsoft.com/office/drawing/2014/main" id="{D0F3FD9E-611A-0513-DA24-01C1C2CC238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3248746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second SDE with drift</a:t>
            </a:r>
            <a:endParaRPr lang="en-SG" dirty="0"/>
          </a:p>
        </p:txBody>
      </p:sp>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p:txBody>
          <a:bodyPr/>
          <a:lstStyle/>
          <a:p>
            <a:pPr marL="0" indent="0">
              <a:buNone/>
            </a:pPr>
            <a:r>
              <a:rPr lang="en-GB" dirty="0"/>
              <a:t>This second SDE is typically implemented as shown.</a:t>
            </a:r>
          </a:p>
          <a:p>
            <a:r>
              <a:rPr lang="en-GB" dirty="0"/>
              <a:t>We also show as </a:t>
            </a:r>
            <a:r>
              <a:rPr lang="en-GB" i="1" dirty="0" err="1"/>
              <a:t>xr</a:t>
            </a:r>
            <a:r>
              <a:rPr lang="en-GB" dirty="0"/>
              <a:t>, the realisation of the SDE without any Wiener motion.</a:t>
            </a:r>
            <a:endParaRPr lang="en-SG" dirty="0"/>
          </a:p>
        </p:txBody>
      </p:sp>
      <p:pic>
        <p:nvPicPr>
          <p:cNvPr id="6" name="Picture 5">
            <a:extLst>
              <a:ext uri="{FF2B5EF4-FFF2-40B4-BE49-F238E27FC236}">
                <a16:creationId xmlns:a16="http://schemas.microsoft.com/office/drawing/2014/main" id="{A0FD16AD-C3AE-232D-85EC-0A78006CE95E}"/>
              </a:ext>
            </a:extLst>
          </p:cNvPr>
          <p:cNvPicPr>
            <a:picLocks noChangeAspect="1"/>
          </p:cNvPicPr>
          <p:nvPr/>
        </p:nvPicPr>
        <p:blipFill>
          <a:blip r:embed="rId2"/>
          <a:stretch>
            <a:fillRect/>
          </a:stretch>
        </p:blipFill>
        <p:spPr>
          <a:xfrm>
            <a:off x="6011103" y="1547446"/>
            <a:ext cx="6070920" cy="5208954"/>
          </a:xfrm>
          <a:prstGeom prst="rect">
            <a:avLst/>
          </a:prstGeom>
        </p:spPr>
      </p:pic>
    </p:spTree>
    <p:extLst>
      <p:ext uri="{BB962C8B-B14F-4D97-AF65-F5344CB8AC3E}">
        <p14:creationId xmlns:p14="http://schemas.microsoft.com/office/powerpoint/2010/main" val="3252383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4891</TotalTime>
  <Words>3406</Words>
  <Application>Microsoft Office PowerPoint</Application>
  <PresentationFormat>Widescreen</PresentationFormat>
  <Paragraphs>238</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Calibri Light</vt:lpstr>
      <vt:lpstr>Cambria Math</vt:lpstr>
      <vt:lpstr>Office Theme</vt:lpstr>
      <vt:lpstr>50.039 Theory and Practice of Deep Learning W12-S2 About Diffusion Models</vt:lpstr>
      <vt:lpstr>About this week (Week 12, an informative lecture about diffusion models)</vt:lpstr>
      <vt:lpstr>Diffusion Models: a definition</vt:lpstr>
      <vt:lpstr>Stochastic Differential Equations (SDEs)</vt:lpstr>
      <vt:lpstr>Diffusion models as SDEs</vt:lpstr>
      <vt:lpstr>A first SDE: the Brownian motion</vt:lpstr>
      <vt:lpstr>A first SDE: the Brownian motion</vt:lpstr>
      <vt:lpstr>A second SDE with drift</vt:lpstr>
      <vt:lpstr>A second SDE with drift</vt:lpstr>
      <vt:lpstr>A second SDE with drift</vt:lpstr>
      <vt:lpstr>Typical examples of SDEs</vt:lpstr>
      <vt:lpstr>Typical examples of SDEs</vt:lpstr>
      <vt:lpstr>A first task, denoising images</vt:lpstr>
      <vt:lpstr>A first task, denoising images</vt:lpstr>
      <vt:lpstr>PowerPoint Presentation</vt:lpstr>
      <vt:lpstr>A first task, denoising images</vt:lpstr>
      <vt:lpstr>A first task, denoising images</vt:lpstr>
      <vt:lpstr>A first task, denoising images</vt:lpstr>
      <vt:lpstr>A (not so?) crazy idea</vt:lpstr>
      <vt:lpstr>A (not so?) crazy idea</vt:lpstr>
      <vt:lpstr>A (not so?) crazy idea</vt:lpstr>
      <vt:lpstr>A (not so?) crazy idea</vt:lpstr>
      <vt:lpstr>A basic Diffusion Model setup</vt:lpstr>
      <vt:lpstr>A basic Diffusion Model setup</vt:lpstr>
      <vt:lpstr>A basic Diffusion Model setup</vt:lpstr>
      <vt:lpstr>A basic Diffusion Model setup</vt:lpstr>
      <vt:lpstr>A basic Diffusion Model setup</vt:lpstr>
      <vt:lpstr>Try it on a single MNIST image!</vt:lpstr>
      <vt:lpstr>Try it on a single MNIST image!</vt:lpstr>
      <vt:lpstr>A quick word about our UNet model</vt:lpstr>
      <vt:lpstr>A quick word about our UNet model</vt:lpstr>
      <vt:lpstr>Implementing a UNet</vt:lpstr>
      <vt:lpstr>Implementing a UNet</vt:lpstr>
      <vt:lpstr>Implementing a UNet</vt:lpstr>
      <vt:lpstr>Predicting noise and denoising</vt:lpstr>
      <vt:lpstr>Predicting noise and denoising</vt:lpstr>
      <vt:lpstr>Predicting noise and denoising</vt:lpstr>
      <vt:lpstr>Training the model</vt:lpstr>
      <vt:lpstr>Training the model</vt:lpstr>
      <vt:lpstr>It trains?</vt:lpstr>
      <vt:lpstr>Let us visualize the results!</vt:lpstr>
      <vt:lpstr>In practice, however…</vt:lpstr>
      <vt:lpstr>In practice, however…</vt:lpstr>
      <vt:lpstr>In practice, however…</vt:lpstr>
      <vt:lpstr>In practice, however…</vt:lpstr>
      <vt:lpstr>Making it conditional</vt:lpstr>
      <vt:lpstr>Making it conditional</vt:lpstr>
      <vt:lpstr>Making it conditional</vt:lpstr>
      <vt:lpstr>Diffusion: a good entry point to continue your study of generative models</vt:lpstr>
      <vt:lpstr>Diffusion: a good entry point to continue your study of generative models</vt:lpstr>
      <vt:lpstr>Diffusion: a good entry point to continue your study of generative models</vt:lpstr>
      <vt:lpstr>Conclusion</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216</cp:revision>
  <dcterms:created xsi:type="dcterms:W3CDTF">2021-03-10T09:35:15Z</dcterms:created>
  <dcterms:modified xsi:type="dcterms:W3CDTF">2025-01-17T09:58:30Z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2023-02-13T01:55:24Z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aa47e622-c396-4768-a78d-68b133434a1e</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